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3" r:id="rId2"/>
    <p:sldId id="264" r:id="rId3"/>
    <p:sldId id="256" r:id="rId4"/>
    <p:sldId id="258" r:id="rId5"/>
    <p:sldId id="259" r:id="rId6"/>
    <p:sldId id="266" r:id="rId7"/>
    <p:sldId id="262" r:id="rId8"/>
    <p:sldId id="261" r:id="rId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8C74"/>
    <a:srgbClr val="9AD1C7"/>
    <a:srgbClr val="3D99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08B94E-3743-C48A-6F9A-B2BD50513D24}" v="265" dt="2025-02-03T08:35:53.008"/>
    <p1510:client id="{FB2A4A99-0450-D9F7-1795-855CDA539425}" v="910" dt="2025-02-05T03:52:10.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4406" autoAdjust="0"/>
  </p:normalViewPr>
  <p:slideViewPr>
    <p:cSldViewPr snapToGrid="0" showGuides="1">
      <p:cViewPr varScale="1">
        <p:scale>
          <a:sx n="86" d="100"/>
          <a:sy n="86" d="100"/>
        </p:scale>
        <p:origin x="119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microsoft.com/office/2016/11/relationships/changesInfo" Target="changesInfos/changesInfo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紘輔 富田" userId="a6305443f6bde2c6" providerId="Windows Live" clId="Web-{DB08B94E-3743-C48A-6F9A-B2BD50513D24}"/>
    <pc:docChg chg="addSld modSld">
      <pc:chgData name="紘輔 富田" userId="a6305443f6bde2c6" providerId="Windows Live" clId="Web-{DB08B94E-3743-C48A-6F9A-B2BD50513D24}" dt="2025-02-03T08:35:53.008" v="176" actId="14100"/>
      <pc:docMkLst>
        <pc:docMk/>
      </pc:docMkLst>
      <pc:sldChg chg="addSp delSp modSp add replId">
        <pc:chgData name="紘輔 富田" userId="a6305443f6bde2c6" providerId="Windows Live" clId="Web-{DB08B94E-3743-C48A-6F9A-B2BD50513D24}" dt="2025-02-03T08:35:53.008" v="176" actId="14100"/>
        <pc:sldMkLst>
          <pc:docMk/>
          <pc:sldMk cId="396236570" sldId="262"/>
        </pc:sldMkLst>
        <pc:spChg chg="mod">
          <ac:chgData name="紘輔 富田" userId="a6305443f6bde2c6" providerId="Windows Live" clId="Web-{DB08B94E-3743-C48A-6F9A-B2BD50513D24}" dt="2025-02-03T08:17:09.968" v="7" actId="20577"/>
          <ac:spMkLst>
            <pc:docMk/>
            <pc:sldMk cId="396236570" sldId="262"/>
            <ac:spMk id="2" creationId="{B19CEC06-F4AD-5D91-1483-76A4D697F13A}"/>
          </ac:spMkLst>
        </pc:spChg>
        <pc:spChg chg="del">
          <ac:chgData name="紘輔 富田" userId="a6305443f6bde2c6" providerId="Windows Live" clId="Web-{DB08B94E-3743-C48A-6F9A-B2BD50513D24}" dt="2025-02-03T08:18:19.408" v="24"/>
          <ac:spMkLst>
            <pc:docMk/>
            <pc:sldMk cId="396236570" sldId="262"/>
            <ac:spMk id="3" creationId="{9D22E483-4AEA-2955-4DCE-FE32D6318F1B}"/>
          </ac:spMkLst>
        </pc:spChg>
        <pc:spChg chg="add mod">
          <ac:chgData name="紘輔 富田" userId="a6305443f6bde2c6" providerId="Windows Live" clId="Web-{DB08B94E-3743-C48A-6F9A-B2BD50513D24}" dt="2025-02-03T08:32:56.673" v="146" actId="14100"/>
          <ac:spMkLst>
            <pc:docMk/>
            <pc:sldMk cId="396236570" sldId="262"/>
            <ac:spMk id="5" creationId="{A1370DEB-4BBC-92CD-8051-489BE139B56C}"/>
          </ac:spMkLst>
        </pc:spChg>
        <pc:spChg chg="add mod">
          <ac:chgData name="紘輔 富田" userId="a6305443f6bde2c6" providerId="Windows Live" clId="Web-{DB08B94E-3743-C48A-6F9A-B2BD50513D24}" dt="2025-02-03T08:35:47.554" v="175" actId="20577"/>
          <ac:spMkLst>
            <pc:docMk/>
            <pc:sldMk cId="396236570" sldId="262"/>
            <ac:spMk id="7" creationId="{1D70508F-C2E1-D10F-A769-232C371D4147}"/>
          </ac:spMkLst>
        </pc:spChg>
        <pc:spChg chg="add del">
          <ac:chgData name="紘輔 富田" userId="a6305443f6bde2c6" providerId="Windows Live" clId="Web-{DB08B94E-3743-C48A-6F9A-B2BD50513D24}" dt="2025-02-03T08:20:18.037" v="31"/>
          <ac:spMkLst>
            <pc:docMk/>
            <pc:sldMk cId="396236570" sldId="262"/>
            <ac:spMk id="8" creationId="{6ADD3BF5-E84C-F2DF-0131-D50BCE92DB45}"/>
          </ac:spMkLst>
        </pc:spChg>
        <pc:spChg chg="add mod">
          <ac:chgData name="紘輔 富田" userId="a6305443f6bde2c6" providerId="Windows Live" clId="Web-{DB08B94E-3743-C48A-6F9A-B2BD50513D24}" dt="2025-02-03T08:32:17.781" v="132" actId="1076"/>
          <ac:spMkLst>
            <pc:docMk/>
            <pc:sldMk cId="396236570" sldId="262"/>
            <ac:spMk id="10" creationId="{E8663542-85EE-A12E-86C3-A785E2D4CFAC}"/>
          </ac:spMkLst>
        </pc:spChg>
        <pc:spChg chg="add mod">
          <ac:chgData name="紘輔 富田" userId="a6305443f6bde2c6" providerId="Windows Live" clId="Web-{DB08B94E-3743-C48A-6F9A-B2BD50513D24}" dt="2025-02-03T08:32:17.781" v="131" actId="1076"/>
          <ac:spMkLst>
            <pc:docMk/>
            <pc:sldMk cId="396236570" sldId="262"/>
            <ac:spMk id="11" creationId="{78DAA9A3-9EB6-5022-68E4-E7014FBAD68D}"/>
          </ac:spMkLst>
        </pc:spChg>
        <pc:spChg chg="add mod">
          <ac:chgData name="紘輔 富田" userId="a6305443f6bde2c6" providerId="Windows Live" clId="Web-{DB08B94E-3743-C48A-6F9A-B2BD50513D24}" dt="2025-02-03T08:32:17.781" v="130" actId="1076"/>
          <ac:spMkLst>
            <pc:docMk/>
            <pc:sldMk cId="396236570" sldId="262"/>
            <ac:spMk id="12" creationId="{23DAD43A-158C-5963-3019-B513E748BEC3}"/>
          </ac:spMkLst>
        </pc:spChg>
        <pc:spChg chg="add mod">
          <ac:chgData name="紘輔 富田" userId="a6305443f6bde2c6" providerId="Windows Live" clId="Web-{DB08B94E-3743-C48A-6F9A-B2BD50513D24}" dt="2025-02-03T08:32:17.781" v="129" actId="1076"/>
          <ac:spMkLst>
            <pc:docMk/>
            <pc:sldMk cId="396236570" sldId="262"/>
            <ac:spMk id="13" creationId="{6B256CB0-F002-6F38-17A1-D132CB44CF36}"/>
          </ac:spMkLst>
        </pc:spChg>
        <pc:spChg chg="add mod">
          <ac:chgData name="紘輔 富田" userId="a6305443f6bde2c6" providerId="Windows Live" clId="Web-{DB08B94E-3743-C48A-6F9A-B2BD50513D24}" dt="2025-02-03T08:32:17.781" v="128" actId="1076"/>
          <ac:spMkLst>
            <pc:docMk/>
            <pc:sldMk cId="396236570" sldId="262"/>
            <ac:spMk id="14" creationId="{00745C69-A03C-0861-FBC4-B47B25E1CEED}"/>
          </ac:spMkLst>
        </pc:spChg>
        <pc:spChg chg="add mod">
          <ac:chgData name="紘輔 富田" userId="a6305443f6bde2c6" providerId="Windows Live" clId="Web-{DB08B94E-3743-C48A-6F9A-B2BD50513D24}" dt="2025-02-03T08:32:17.781" v="127" actId="1076"/>
          <ac:spMkLst>
            <pc:docMk/>
            <pc:sldMk cId="396236570" sldId="262"/>
            <ac:spMk id="15" creationId="{FB3DA3FF-40EB-66AF-99EE-2DADC04D1265}"/>
          </ac:spMkLst>
        </pc:spChg>
        <pc:spChg chg="add mod">
          <ac:chgData name="紘輔 富田" userId="a6305443f6bde2c6" providerId="Windows Live" clId="Web-{DB08B94E-3743-C48A-6F9A-B2BD50513D24}" dt="2025-02-03T08:32:17.781" v="126" actId="1076"/>
          <ac:spMkLst>
            <pc:docMk/>
            <pc:sldMk cId="396236570" sldId="262"/>
            <ac:spMk id="16" creationId="{02E293C8-59F4-912E-2524-617D360B4F01}"/>
          </ac:spMkLst>
        </pc:spChg>
        <pc:spChg chg="add mod">
          <ac:chgData name="紘輔 富田" userId="a6305443f6bde2c6" providerId="Windows Live" clId="Web-{DB08B94E-3743-C48A-6F9A-B2BD50513D24}" dt="2025-02-03T08:32:17.781" v="125" actId="1076"/>
          <ac:spMkLst>
            <pc:docMk/>
            <pc:sldMk cId="396236570" sldId="262"/>
            <ac:spMk id="17" creationId="{DDEA4ADD-F8A7-BCB8-FA91-5482E2B995EC}"/>
          </ac:spMkLst>
        </pc:spChg>
        <pc:spChg chg="add mod">
          <ac:chgData name="紘輔 富田" userId="a6305443f6bde2c6" providerId="Windows Live" clId="Web-{DB08B94E-3743-C48A-6F9A-B2BD50513D24}" dt="2025-02-03T08:32:17.781" v="124" actId="1076"/>
          <ac:spMkLst>
            <pc:docMk/>
            <pc:sldMk cId="396236570" sldId="262"/>
            <ac:spMk id="18" creationId="{DF769951-7ECD-F81F-EB1A-0B87C74DE590}"/>
          </ac:spMkLst>
        </pc:spChg>
        <pc:spChg chg="add mod">
          <ac:chgData name="紘輔 富田" userId="a6305443f6bde2c6" providerId="Windows Live" clId="Web-{DB08B94E-3743-C48A-6F9A-B2BD50513D24}" dt="2025-02-03T08:35:53.008" v="176" actId="14100"/>
          <ac:spMkLst>
            <pc:docMk/>
            <pc:sldMk cId="396236570" sldId="262"/>
            <ac:spMk id="19" creationId="{FF76CFDC-113D-034B-C0CF-74065325DB9C}"/>
          </ac:spMkLst>
        </pc:spChg>
        <pc:spChg chg="add mod">
          <ac:chgData name="紘輔 富田" userId="a6305443f6bde2c6" providerId="Windows Live" clId="Web-{DB08B94E-3743-C48A-6F9A-B2BD50513D24}" dt="2025-02-03T08:34:40.177" v="161" actId="14100"/>
          <ac:spMkLst>
            <pc:docMk/>
            <pc:sldMk cId="396236570" sldId="262"/>
            <ac:spMk id="20" creationId="{349DCD67-B6A5-D7E8-727D-2027D36F50C3}"/>
          </ac:spMkLst>
        </pc:spChg>
        <pc:spChg chg="add mod">
          <ac:chgData name="紘輔 富田" userId="a6305443f6bde2c6" providerId="Windows Live" clId="Web-{DB08B94E-3743-C48A-6F9A-B2BD50513D24}" dt="2025-02-03T08:35:04.725" v="171" actId="20577"/>
          <ac:spMkLst>
            <pc:docMk/>
            <pc:sldMk cId="396236570" sldId="262"/>
            <ac:spMk id="21" creationId="{C96A2D6B-63FE-1B69-2E47-7721FD9BE977}"/>
          </ac:spMkLst>
        </pc:spChg>
        <pc:spChg chg="add mod">
          <ac:chgData name="紘輔 富田" userId="a6305443f6bde2c6" providerId="Windows Live" clId="Web-{DB08B94E-3743-C48A-6F9A-B2BD50513D24}" dt="2025-02-03T08:35:21.928" v="173" actId="1076"/>
          <ac:spMkLst>
            <pc:docMk/>
            <pc:sldMk cId="396236570" sldId="262"/>
            <ac:spMk id="22" creationId="{17C1A44A-2FC1-D3D2-A170-279F2235ED57}"/>
          </ac:spMkLst>
        </pc:spChg>
      </pc:sldChg>
    </pc:docChg>
  </pc:docChgLst>
  <pc:docChgLst>
    <pc:chgData name="紘輔 富田" userId="a6305443f6bde2c6" providerId="Windows Live" clId="Web-{4019E1DB-FAC6-61D5-1388-47039A171A7D}"/>
    <pc:docChg chg="addSld modSld sldOrd">
      <pc:chgData name="紘輔 富田" userId="a6305443f6bde2c6" providerId="Windows Live" clId="Web-{4019E1DB-FAC6-61D5-1388-47039A171A7D}" dt="2025-01-21T14:31:54.275" v="413" actId="20577"/>
      <pc:docMkLst>
        <pc:docMk/>
      </pc:docMkLst>
      <pc:sldChg chg="modSp add ord">
        <pc:chgData name="紘輔 富田" userId="a6305443f6bde2c6" providerId="Windows Live" clId="Web-{4019E1DB-FAC6-61D5-1388-47039A171A7D}" dt="2025-01-21T14:31:54.275" v="413" actId="20577"/>
        <pc:sldMkLst>
          <pc:docMk/>
          <pc:sldMk cId="2128380218" sldId="259"/>
        </pc:sldMkLst>
        <pc:spChg chg="mod">
          <ac:chgData name="紘輔 富田" userId="a6305443f6bde2c6" providerId="Windows Live" clId="Web-{4019E1DB-FAC6-61D5-1388-47039A171A7D}" dt="2025-01-21T14:31:54.275" v="413" actId="20577"/>
          <ac:spMkLst>
            <pc:docMk/>
            <pc:sldMk cId="2128380218" sldId="259"/>
            <ac:spMk id="4" creationId="{B4A47E28-1695-A17E-1945-391655822F43}"/>
          </ac:spMkLst>
        </pc:spChg>
      </pc:sldChg>
    </pc:docChg>
  </pc:docChgLst>
  <pc:docChgLst>
    <pc:chgData name="紘輔 富田" userId="a6305443f6bde2c6" providerId="Windows Live" clId="Web-{FB2A4A99-0450-D9F7-1795-855CDA539425}"/>
    <pc:docChg chg="addSld delSld modSld sldOrd">
      <pc:chgData name="紘輔 富田" userId="a6305443f6bde2c6" providerId="Windows Live" clId="Web-{FB2A4A99-0450-D9F7-1795-855CDA539425}" dt="2025-02-05T03:52:10.624" v="546" actId="20577"/>
      <pc:docMkLst>
        <pc:docMk/>
      </pc:docMkLst>
      <pc:sldChg chg="modSp">
        <pc:chgData name="紘輔 富田" userId="a6305443f6bde2c6" providerId="Windows Live" clId="Web-{FB2A4A99-0450-D9F7-1795-855CDA539425}" dt="2025-02-05T03:34:18.631" v="270" actId="20577"/>
        <pc:sldMkLst>
          <pc:docMk/>
          <pc:sldMk cId="2128380218" sldId="259"/>
        </pc:sldMkLst>
        <pc:spChg chg="mod">
          <ac:chgData name="紘輔 富田" userId="a6305443f6bde2c6" providerId="Windows Live" clId="Web-{FB2A4A99-0450-D9F7-1795-855CDA539425}" dt="2025-02-05T03:34:18.631" v="270" actId="20577"/>
          <ac:spMkLst>
            <pc:docMk/>
            <pc:sldMk cId="2128380218" sldId="259"/>
            <ac:spMk id="9" creationId="{BF2DB17A-0966-F4A9-98E1-074709D9E509}"/>
          </ac:spMkLst>
        </pc:spChg>
      </pc:sldChg>
      <pc:sldChg chg="ord">
        <pc:chgData name="紘輔 富田" userId="a6305443f6bde2c6" providerId="Windows Live" clId="Web-{FB2A4A99-0450-D9F7-1795-855CDA539425}" dt="2025-02-05T03:33:24.957" v="262"/>
        <pc:sldMkLst>
          <pc:docMk/>
          <pc:sldMk cId="917911369" sldId="260"/>
        </pc:sldMkLst>
      </pc:sldChg>
      <pc:sldChg chg="delSp modSp">
        <pc:chgData name="紘輔 富田" userId="a6305443f6bde2c6" providerId="Windows Live" clId="Web-{FB2A4A99-0450-D9F7-1795-855CDA539425}" dt="2025-02-05T03:48:07.803" v="506"/>
        <pc:sldMkLst>
          <pc:docMk/>
          <pc:sldMk cId="2979125138" sldId="261"/>
        </pc:sldMkLst>
        <pc:spChg chg="del mod">
          <ac:chgData name="紘輔 富田" userId="a6305443f6bde2c6" providerId="Windows Live" clId="Web-{FB2A4A99-0450-D9F7-1795-855CDA539425}" dt="2025-02-05T03:48:07.803" v="506"/>
          <ac:spMkLst>
            <pc:docMk/>
            <pc:sldMk cId="2979125138" sldId="261"/>
            <ac:spMk id="3" creationId="{6CB83239-DE7A-20BB-D7B2-54BC40810250}"/>
          </ac:spMkLst>
        </pc:spChg>
      </pc:sldChg>
      <pc:sldChg chg="ord">
        <pc:chgData name="紘輔 富田" userId="a6305443f6bde2c6" providerId="Windows Live" clId="Web-{FB2A4A99-0450-D9F7-1795-855CDA539425}" dt="2025-02-05T03:28:42.400" v="256"/>
        <pc:sldMkLst>
          <pc:docMk/>
          <pc:sldMk cId="396236570" sldId="262"/>
        </pc:sldMkLst>
      </pc:sldChg>
      <pc:sldChg chg="addSp delSp modSp add ord replId">
        <pc:chgData name="紘輔 富田" userId="a6305443f6bde2c6" providerId="Windows Live" clId="Web-{FB2A4A99-0450-D9F7-1795-855CDA539425}" dt="2025-02-05T03:35:28.790" v="283" actId="1076"/>
        <pc:sldMkLst>
          <pc:docMk/>
          <pc:sldMk cId="319894609" sldId="263"/>
        </pc:sldMkLst>
        <pc:spChg chg="del">
          <ac:chgData name="紘輔 富田" userId="a6305443f6bde2c6" providerId="Windows Live" clId="Web-{FB2A4A99-0450-D9F7-1795-855CDA539425}" dt="2025-02-04T04:14:34.178" v="2"/>
          <ac:spMkLst>
            <pc:docMk/>
            <pc:sldMk cId="319894609" sldId="263"/>
            <ac:spMk id="2" creationId="{EFD2363E-7BC6-4E48-B510-1F78D783AB86}"/>
          </ac:spMkLst>
        </pc:spChg>
        <pc:spChg chg="mod">
          <ac:chgData name="紘輔 富田" userId="a6305443f6bde2c6" providerId="Windows Live" clId="Web-{FB2A4A99-0450-D9F7-1795-855CDA539425}" dt="2025-02-05T03:35:28.790" v="283" actId="1076"/>
          <ac:spMkLst>
            <pc:docMk/>
            <pc:sldMk cId="319894609" sldId="263"/>
            <ac:spMk id="3" creationId="{B5AAAE85-B2B2-28F0-1E6B-551ED8224FC5}"/>
          </ac:spMkLst>
        </pc:spChg>
        <pc:spChg chg="add mod">
          <ac:chgData name="紘輔 富田" userId="a6305443f6bde2c6" providerId="Windows Live" clId="Web-{FB2A4A99-0450-D9F7-1795-855CDA539425}" dt="2025-02-04T04:16:44.761" v="21" actId="20577"/>
          <ac:spMkLst>
            <pc:docMk/>
            <pc:sldMk cId="319894609" sldId="263"/>
            <ac:spMk id="5" creationId="{E1381F0E-C77F-A7AD-BFB1-6625CA45F813}"/>
          </ac:spMkLst>
        </pc:spChg>
        <pc:spChg chg="add del mod">
          <ac:chgData name="紘輔 富田" userId="a6305443f6bde2c6" providerId="Windows Live" clId="Web-{FB2A4A99-0450-D9F7-1795-855CDA539425}" dt="2025-02-04T04:31:19.686" v="117"/>
          <ac:spMkLst>
            <pc:docMk/>
            <pc:sldMk cId="319894609" sldId="263"/>
            <ac:spMk id="6" creationId="{DE6525F2-F760-6ED9-0113-262C692494E6}"/>
          </ac:spMkLst>
        </pc:spChg>
        <pc:spChg chg="add del mod">
          <ac:chgData name="紘輔 富田" userId="a6305443f6bde2c6" providerId="Windows Live" clId="Web-{FB2A4A99-0450-D9F7-1795-855CDA539425}" dt="2025-02-05T03:34:44.710" v="271"/>
          <ac:spMkLst>
            <pc:docMk/>
            <pc:sldMk cId="319894609" sldId="263"/>
            <ac:spMk id="7" creationId="{7FCACBDE-B8BA-2361-EFEE-B6BC30ABB88E}"/>
          </ac:spMkLst>
        </pc:spChg>
      </pc:sldChg>
      <pc:sldChg chg="addSp delSp modSp add replId">
        <pc:chgData name="紘輔 富田" userId="a6305443f6bde2c6" providerId="Windows Live" clId="Web-{FB2A4A99-0450-D9F7-1795-855CDA539425}" dt="2025-02-05T03:47:00.816" v="494" actId="20577"/>
        <pc:sldMkLst>
          <pc:docMk/>
          <pc:sldMk cId="1133716353" sldId="264"/>
        </pc:sldMkLst>
        <pc:spChg chg="mod">
          <ac:chgData name="紘輔 富田" userId="a6305443f6bde2c6" providerId="Windows Live" clId="Web-{FB2A4A99-0450-D9F7-1795-855CDA539425}" dt="2025-02-05T03:47:00.816" v="494" actId="20577"/>
          <ac:spMkLst>
            <pc:docMk/>
            <pc:sldMk cId="1133716353" sldId="264"/>
            <ac:spMk id="3" creationId="{D212A12D-27D6-3969-BE7C-23EB7D9D7657}"/>
          </ac:spMkLst>
        </pc:spChg>
        <pc:spChg chg="mod">
          <ac:chgData name="紘輔 富田" userId="a6305443f6bde2c6" providerId="Windows Live" clId="Web-{FB2A4A99-0450-D9F7-1795-855CDA539425}" dt="2025-02-05T03:18:53.096" v="242" actId="20577"/>
          <ac:spMkLst>
            <pc:docMk/>
            <pc:sldMk cId="1133716353" sldId="264"/>
            <ac:spMk id="5" creationId="{64971DED-80A3-42A1-1BCA-00DED2AA3B05}"/>
          </ac:spMkLst>
        </pc:spChg>
        <pc:spChg chg="del">
          <ac:chgData name="紘輔 富田" userId="a6305443f6bde2c6" providerId="Windows Live" clId="Web-{FB2A4A99-0450-D9F7-1795-855CDA539425}" dt="2025-02-05T03:09:51.638" v="196"/>
          <ac:spMkLst>
            <pc:docMk/>
            <pc:sldMk cId="1133716353" sldId="264"/>
            <ac:spMk id="7" creationId="{562BCC02-36DF-F9B3-8CBA-F15BFF50F7ED}"/>
          </ac:spMkLst>
        </pc:spChg>
        <pc:picChg chg="add mod modCrop">
          <ac:chgData name="紘輔 富田" userId="a6305443f6bde2c6" providerId="Windows Live" clId="Web-{FB2A4A99-0450-D9F7-1795-855CDA539425}" dt="2025-02-05T03:27:58.820" v="254" actId="1076"/>
          <ac:picMkLst>
            <pc:docMk/>
            <pc:sldMk cId="1133716353" sldId="264"/>
            <ac:picMk id="2" creationId="{18026B24-8A94-55DA-5C6B-E5FA4FEC26EB}"/>
          </ac:picMkLst>
        </pc:picChg>
      </pc:sldChg>
      <pc:sldChg chg="addSp delSp modSp add del replId">
        <pc:chgData name="紘輔 富田" userId="a6305443f6bde2c6" providerId="Windows Live" clId="Web-{FB2A4A99-0450-D9F7-1795-855CDA539425}" dt="2025-02-05T03:38:16.327" v="340"/>
        <pc:sldMkLst>
          <pc:docMk/>
          <pc:sldMk cId="3428653506" sldId="265"/>
        </pc:sldMkLst>
        <pc:spChg chg="mod">
          <ac:chgData name="紘輔 富田" userId="a6305443f6bde2c6" providerId="Windows Live" clId="Web-{FB2A4A99-0450-D9F7-1795-855CDA539425}" dt="2025-02-05T03:38:02.046" v="333" actId="20577"/>
          <ac:spMkLst>
            <pc:docMk/>
            <pc:sldMk cId="3428653506" sldId="265"/>
            <ac:spMk id="3" creationId="{4DC45221-57AF-F9DD-CA83-71A403EEC68B}"/>
          </ac:spMkLst>
        </pc:spChg>
        <pc:spChg chg="mod">
          <ac:chgData name="紘輔 富田" userId="a6305443f6bde2c6" providerId="Windows Live" clId="Web-{FB2A4A99-0450-D9F7-1795-855CDA539425}" dt="2025-02-05T03:38:07.655" v="338" actId="20577"/>
          <ac:spMkLst>
            <pc:docMk/>
            <pc:sldMk cId="3428653506" sldId="265"/>
            <ac:spMk id="5" creationId="{95D80084-1775-46F0-447A-0A43B6A6C506}"/>
          </ac:spMkLst>
        </pc:spChg>
        <pc:picChg chg="add del">
          <ac:chgData name="紘輔 富田" userId="a6305443f6bde2c6" providerId="Windows Live" clId="Web-{FB2A4A99-0450-D9F7-1795-855CDA539425}" dt="2025-02-05T03:38:03.280" v="334"/>
          <ac:picMkLst>
            <pc:docMk/>
            <pc:sldMk cId="3428653506" sldId="265"/>
            <ac:picMk id="2" creationId="{B0FB90F6-1BE8-9474-7EFE-134AC7C9CE8C}"/>
          </ac:picMkLst>
        </pc:picChg>
      </pc:sldChg>
      <pc:sldChg chg="modSp add ord replId">
        <pc:chgData name="紘輔 富田" userId="a6305443f6bde2c6" providerId="Windows Live" clId="Web-{FB2A4A99-0450-D9F7-1795-855CDA539425}" dt="2025-02-05T03:52:10.624" v="546" actId="20577"/>
        <pc:sldMkLst>
          <pc:docMk/>
          <pc:sldMk cId="1987713823" sldId="266"/>
        </pc:sldMkLst>
        <pc:spChg chg="mod">
          <ac:chgData name="紘輔 富田" userId="a6305443f6bde2c6" providerId="Windows Live" clId="Web-{FB2A4A99-0450-D9F7-1795-855CDA539425}" dt="2025-02-05T03:52:10.624" v="546" actId="20577"/>
          <ac:spMkLst>
            <pc:docMk/>
            <pc:sldMk cId="1987713823" sldId="266"/>
            <ac:spMk id="3" creationId="{513DBFFC-0F41-2AE2-3FD0-4B6C17A3C42C}"/>
          </ac:spMkLst>
        </pc:spChg>
        <pc:spChg chg="mod">
          <ac:chgData name="紘輔 富田" userId="a6305443f6bde2c6" providerId="Windows Live" clId="Web-{FB2A4A99-0450-D9F7-1795-855CDA539425}" dt="2025-02-05T03:38:25.843" v="344" actId="20577"/>
          <ac:spMkLst>
            <pc:docMk/>
            <pc:sldMk cId="1987713823" sldId="266"/>
            <ac:spMk id="5" creationId="{48911562-7B25-3ACD-50B4-429A106AE4A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2441BE-B2F9-4D6C-9C60-894DEAA98BE3}" type="datetimeFigureOut">
              <a:rPr kumimoji="1" lang="ja-JP" altLang="en-US" smtClean="0"/>
              <a:t>2025/2/7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C2BE3-82E0-4B72-BDF5-D41DA6EA26D2}" type="slidenum">
              <a:rPr kumimoji="1" lang="ja-JP" altLang="en-US" smtClean="0"/>
              <a:t>‹#›</a:t>
            </a:fld>
            <a:endParaRPr kumimoji="1" lang="ja-JP" altLang="en-US"/>
          </a:p>
        </p:txBody>
      </p:sp>
    </p:spTree>
    <p:extLst>
      <p:ext uri="{BB962C8B-B14F-4D97-AF65-F5344CB8AC3E}">
        <p14:creationId xmlns:p14="http://schemas.microsoft.com/office/powerpoint/2010/main" val="39574595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仙台市経済局の富田です。簡単に本日のグループワークのガイダンスをさせていただきます。</a:t>
            </a:r>
            <a:endParaRPr kumimoji="1" lang="en-US" altLang="ja-JP" dirty="0" smtClean="0"/>
          </a:p>
          <a:p>
            <a:r>
              <a:rPr kumimoji="1" lang="ja-JP" altLang="en-US" dirty="0" smtClean="0"/>
              <a:t>本日のグループワークでは、みなさんが仙台市職員になったつもりで、仙台データダッシュボードでパブリッシュする「スマートな」</a:t>
            </a:r>
            <a:r>
              <a:rPr kumimoji="1" lang="en-US" altLang="ja-JP" dirty="0" err="1" smtClean="0"/>
              <a:t>Viz</a:t>
            </a:r>
            <a:r>
              <a:rPr kumimoji="1" lang="ja-JP" altLang="en-US" dirty="0" smtClean="0"/>
              <a:t>をつくっていただこうと思います。</a:t>
            </a:r>
            <a:endParaRPr kumimoji="1" lang="en-US" altLang="ja-JP" dirty="0" smtClean="0"/>
          </a:p>
          <a:p>
            <a:endParaRPr kumimoji="1" lang="en-US" altLang="ja-JP" dirty="0" smtClean="0"/>
          </a:p>
          <a:p>
            <a:r>
              <a:rPr kumimoji="1" lang="ja-JP" altLang="en-US" dirty="0" smtClean="0"/>
              <a:t>仙台データダッシュボードとはなんぞや？と思った方もいると思いますが、まずはネットで「仙台データダッシュボード」と検索してみましょう。</a:t>
            </a:r>
            <a:endParaRPr kumimoji="1" lang="en-US" altLang="ja-JP" dirty="0" smtClean="0"/>
          </a:p>
          <a:p>
            <a:r>
              <a:rPr kumimoji="1" lang="ja-JP" altLang="en-US" dirty="0" smtClean="0"/>
              <a:t>（仙台データダッシュボードのトップページを開く）</a:t>
            </a:r>
            <a:endParaRPr kumimoji="1" lang="en-US" altLang="ja-JP" dirty="0" smtClean="0"/>
          </a:p>
          <a:p>
            <a:r>
              <a:rPr kumimoji="1" lang="ja-JP" altLang="en-US" dirty="0" smtClean="0"/>
              <a:t>ご覧のとおり、こちらでは仙台市が持っているオープンデータを市民の方に広く使っていただくために可視化したダッシュボードを整備しています。</a:t>
            </a:r>
            <a:endParaRPr kumimoji="1" lang="en-US" altLang="ja-JP" dirty="0" smtClean="0"/>
          </a:p>
          <a:p>
            <a:r>
              <a:rPr kumimoji="1" lang="ja-JP" altLang="en-US" dirty="0" smtClean="0"/>
              <a:t>下にスクロールしていくと、人口・環境・子育て</a:t>
            </a:r>
            <a:r>
              <a:rPr kumimoji="1" lang="en-US" altLang="ja-JP" dirty="0" smtClean="0"/>
              <a:t>…</a:t>
            </a:r>
            <a:r>
              <a:rPr kumimoji="1" lang="ja-JP" altLang="en-US" dirty="0" smtClean="0"/>
              <a:t>いろいろなダッシュボードがありますが</a:t>
            </a:r>
            <a:r>
              <a:rPr kumimoji="1" lang="ja-JP" altLang="en-US" dirty="0" err="1" smtClean="0"/>
              <a:t>、、、</a:t>
            </a:r>
            <a:endParaRPr kumimoji="1" lang="en-US" altLang="ja-JP" dirty="0" smtClean="0"/>
          </a:p>
          <a:p>
            <a:r>
              <a:rPr kumimoji="1" lang="ja-JP" altLang="en-US" dirty="0" smtClean="0"/>
              <a:t>実はこのダッシュボードに対して多方面からたくさんの意見があり、まだまだ改善の余地が多い状態です。</a:t>
            </a:r>
            <a:endParaRPr kumimoji="1" lang="en-US" altLang="ja-JP" dirty="0" smtClean="0"/>
          </a:p>
          <a:p>
            <a:r>
              <a:rPr kumimoji="1" lang="ja-JP" altLang="en-US" dirty="0" smtClean="0"/>
              <a:t>そこで、本日はこのダッシュボードを参考にしながら、よりスマートなダッシュボードになるような</a:t>
            </a:r>
            <a:r>
              <a:rPr kumimoji="1" lang="en-US" altLang="ja-JP" dirty="0" err="1" smtClean="0"/>
              <a:t>Viz</a:t>
            </a:r>
            <a:r>
              <a:rPr kumimoji="1" lang="ja-JP" altLang="en-US" dirty="0" smtClean="0"/>
              <a:t>をつくり、共有できればと思います。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92C2BE3-82E0-4B72-BDF5-D41DA6EA26D2}" type="slidenum">
              <a:rPr kumimoji="1" lang="ja-JP" altLang="en-US" smtClean="0"/>
              <a:t>2</a:t>
            </a:fld>
            <a:endParaRPr kumimoji="1" lang="ja-JP" altLang="en-US"/>
          </a:p>
        </p:txBody>
      </p:sp>
    </p:spTree>
    <p:extLst>
      <p:ext uri="{BB962C8B-B14F-4D97-AF65-F5344CB8AC3E}">
        <p14:creationId xmlns:p14="http://schemas.microsoft.com/office/powerpoint/2010/main" val="1028676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ただ、それだけだと漠然として何を目指して</a:t>
            </a:r>
            <a:r>
              <a:rPr kumimoji="1" lang="en-US" altLang="ja-JP" dirty="0" err="1" smtClean="0"/>
              <a:t>Viz</a:t>
            </a:r>
            <a:r>
              <a:rPr kumimoji="1" lang="ja-JP" altLang="en-US" dirty="0" smtClean="0"/>
              <a:t>をつくればいいかわからないと思いますので、事前に事務局で３つのペルソナを作りました。</a:t>
            </a:r>
            <a:endParaRPr kumimoji="1" lang="en-US" altLang="ja-JP" dirty="0" smtClean="0"/>
          </a:p>
          <a:p>
            <a:r>
              <a:rPr kumimoji="1" lang="ja-JP" altLang="en-US" dirty="0" smtClean="0"/>
              <a:t>グループごとにペルソナの目的や課題感に合わせて</a:t>
            </a:r>
            <a:r>
              <a:rPr kumimoji="1" lang="en-US" altLang="ja-JP" dirty="0" err="1" smtClean="0"/>
              <a:t>Viz</a:t>
            </a:r>
            <a:r>
              <a:rPr kumimoji="1" lang="ja-JP" altLang="en-US" dirty="0" smtClean="0"/>
              <a:t>を作っていただきたいとおもいます。</a:t>
            </a:r>
            <a:endParaRPr kumimoji="1" lang="en-US" altLang="ja-JP" dirty="0" smtClean="0"/>
          </a:p>
          <a:p>
            <a:endParaRPr kumimoji="1" lang="en-US" altLang="ja-JP" dirty="0" smtClean="0"/>
          </a:p>
          <a:p>
            <a:r>
              <a:rPr kumimoji="1" lang="ja-JP" altLang="en-US" dirty="0" smtClean="0"/>
              <a:t>また、ワークに使用するデータも事前に事務局で用意しております。</a:t>
            </a:r>
            <a:endParaRPr kumimoji="1" lang="en-US" altLang="ja-JP" dirty="0" smtClean="0"/>
          </a:p>
          <a:p>
            <a:r>
              <a:rPr kumimoji="1" lang="ja-JP" altLang="en-US" dirty="0" smtClean="0"/>
              <a:t>「仙台ダッシュボード＞オープンカタログ＞データセット＞</a:t>
            </a:r>
            <a:r>
              <a:rPr kumimoji="1" lang="en-US" altLang="ja-JP" dirty="0" smtClean="0"/>
              <a:t>20250207</a:t>
            </a:r>
            <a:r>
              <a:rPr kumimoji="1" lang="ja-JP" altLang="en-US" dirty="0" smtClean="0"/>
              <a:t>東北</a:t>
            </a:r>
            <a:r>
              <a:rPr kumimoji="1" lang="en-US" altLang="ja-JP" dirty="0" smtClean="0"/>
              <a:t>Tableau</a:t>
            </a:r>
            <a:r>
              <a:rPr kumimoji="1" lang="ja-JP" altLang="en-US" dirty="0" smtClean="0"/>
              <a:t>ユーザー会用」に格納しておりますのでこちらから</a:t>
            </a:r>
            <a:r>
              <a:rPr kumimoji="1" lang="en-US" altLang="ja-JP" dirty="0" smtClean="0"/>
              <a:t>DL</a:t>
            </a:r>
            <a:r>
              <a:rPr kumimoji="1" lang="ja-JP" altLang="en-US" dirty="0" smtClean="0"/>
              <a:t>してください。</a:t>
            </a:r>
            <a:endParaRPr kumimoji="1" lang="en-US" altLang="ja-JP" dirty="0" smtClean="0"/>
          </a:p>
          <a:p>
            <a:endParaRPr kumimoji="1" lang="en-US" altLang="ja-JP" dirty="0" smtClean="0"/>
          </a:p>
          <a:p>
            <a:r>
              <a:rPr kumimoji="1" lang="ja-JP" altLang="en-US" dirty="0" smtClean="0"/>
              <a:t>ちなみに、余談ですが、このグループワークの企画やペルソナは、私と、同じく仙台市職員の小幡さん、</a:t>
            </a:r>
            <a:r>
              <a:rPr kumimoji="1" lang="en-US" altLang="ja-JP" dirty="0" smtClean="0"/>
              <a:t>NTT</a:t>
            </a:r>
            <a:r>
              <a:rPr kumimoji="1" lang="ja-JP" altLang="en-US" dirty="0" smtClean="0"/>
              <a:t>コミュニケーションズの船越さんの</a:t>
            </a:r>
            <a:r>
              <a:rPr kumimoji="1" lang="en-US" altLang="ja-JP" dirty="0" smtClean="0"/>
              <a:t>3</a:t>
            </a:r>
            <a:r>
              <a:rPr kumimoji="1" lang="ja-JP" altLang="en-US" dirty="0" smtClean="0"/>
              <a:t>人で考えたもので、</a:t>
            </a:r>
            <a:endParaRPr kumimoji="1" lang="en-US" altLang="ja-JP" dirty="0" smtClean="0"/>
          </a:p>
          <a:p>
            <a:r>
              <a:rPr kumimoji="1" lang="en-US" altLang="ja-JP" dirty="0" smtClean="0"/>
              <a:t>3</a:t>
            </a:r>
            <a:r>
              <a:rPr kumimoji="1" lang="ja-JP" altLang="en-US" dirty="0" smtClean="0"/>
              <a:t>人とも現在、</a:t>
            </a:r>
            <a:r>
              <a:rPr kumimoji="1" lang="en-US" altLang="ja-JP" dirty="0" smtClean="0"/>
              <a:t>NTT</a:t>
            </a:r>
            <a:r>
              <a:rPr kumimoji="1" lang="ja-JP" altLang="en-US" dirty="0" smtClean="0"/>
              <a:t>ドコモの木村さんを師匠に</a:t>
            </a:r>
            <a:r>
              <a:rPr kumimoji="1" lang="en-US" altLang="ja-JP" dirty="0" smtClean="0"/>
              <a:t>DATA Saber</a:t>
            </a:r>
            <a:r>
              <a:rPr kumimoji="1" lang="ja-JP" altLang="en-US" dirty="0" smtClean="0"/>
              <a:t>試練に挑戦中です。</a:t>
            </a:r>
            <a:endParaRPr kumimoji="1" lang="en-US" altLang="ja-JP" dirty="0" smtClean="0"/>
          </a:p>
          <a:p>
            <a:r>
              <a:rPr kumimoji="1" lang="ja-JP" altLang="en-US" dirty="0" smtClean="0"/>
              <a:t>今日のイベントも、実はコミュニティポイント獲得を個人的な目的の一つとしている部分がありますが、その割に面子が豪華すぎて一石二鳥どころじゃないかもしれません。笑</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92C2BE3-82E0-4B72-BDF5-D41DA6EA26D2}" type="slidenum">
              <a:rPr kumimoji="1" lang="ja-JP" altLang="en-US" smtClean="0"/>
              <a:t>3</a:t>
            </a:fld>
            <a:endParaRPr kumimoji="1" lang="ja-JP" altLang="en-US"/>
          </a:p>
        </p:txBody>
      </p:sp>
    </p:spTree>
    <p:extLst>
      <p:ext uri="{BB962C8B-B14F-4D97-AF65-F5344CB8AC3E}">
        <p14:creationId xmlns:p14="http://schemas.microsoft.com/office/powerpoint/2010/main" val="1483944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ただ、それだけだと漠然として何を目指して</a:t>
            </a:r>
            <a:r>
              <a:rPr kumimoji="1" lang="en-US" altLang="ja-JP" dirty="0" err="1" smtClean="0"/>
              <a:t>Viz</a:t>
            </a:r>
            <a:r>
              <a:rPr kumimoji="1" lang="ja-JP" altLang="en-US" dirty="0" smtClean="0"/>
              <a:t>をつくればいいかわからないと思いますので、事前に事務局で３つのペルソナを作りました。</a:t>
            </a:r>
            <a:endParaRPr kumimoji="1" lang="en-US" altLang="ja-JP" dirty="0" smtClean="0"/>
          </a:p>
          <a:p>
            <a:r>
              <a:rPr kumimoji="1" lang="ja-JP" altLang="en-US" dirty="0" smtClean="0"/>
              <a:t>グループごとにペルソナの目的や課題感に合わせて</a:t>
            </a:r>
            <a:r>
              <a:rPr kumimoji="1" lang="en-US" altLang="ja-JP" dirty="0" err="1" smtClean="0"/>
              <a:t>Viz</a:t>
            </a:r>
            <a:r>
              <a:rPr kumimoji="1" lang="ja-JP" altLang="en-US" dirty="0" smtClean="0"/>
              <a:t>を作っていただきたいとおもいます。</a:t>
            </a:r>
            <a:endParaRPr kumimoji="1" lang="en-US" altLang="ja-JP" dirty="0" smtClean="0"/>
          </a:p>
          <a:p>
            <a:endParaRPr kumimoji="1" lang="en-US" altLang="ja-JP" dirty="0" smtClean="0"/>
          </a:p>
          <a:p>
            <a:r>
              <a:rPr kumimoji="1" lang="ja-JP" altLang="en-US" dirty="0" smtClean="0"/>
              <a:t>また、ワークに使用するデータも事前に事務局で用意しております。</a:t>
            </a:r>
            <a:endParaRPr kumimoji="1" lang="en-US" altLang="ja-JP" dirty="0" smtClean="0"/>
          </a:p>
          <a:p>
            <a:r>
              <a:rPr kumimoji="1" lang="ja-JP" altLang="en-US" dirty="0" smtClean="0"/>
              <a:t>「仙台ダッシュボード＞オープンカタログ＞データセット＞</a:t>
            </a:r>
            <a:r>
              <a:rPr kumimoji="1" lang="en-US" altLang="ja-JP" dirty="0" smtClean="0"/>
              <a:t>20250207</a:t>
            </a:r>
            <a:r>
              <a:rPr kumimoji="1" lang="ja-JP" altLang="en-US" dirty="0" smtClean="0"/>
              <a:t>東北</a:t>
            </a:r>
            <a:r>
              <a:rPr kumimoji="1" lang="en-US" altLang="ja-JP" dirty="0" smtClean="0"/>
              <a:t>Tableau</a:t>
            </a:r>
            <a:r>
              <a:rPr kumimoji="1" lang="ja-JP" altLang="en-US" dirty="0" smtClean="0"/>
              <a:t>ユーザー会用」に格納しておりますのでこちらから</a:t>
            </a:r>
            <a:r>
              <a:rPr kumimoji="1" lang="en-US" altLang="ja-JP" dirty="0" smtClean="0"/>
              <a:t>DL</a:t>
            </a:r>
            <a:r>
              <a:rPr kumimoji="1" lang="ja-JP" altLang="en-US" dirty="0" smtClean="0"/>
              <a:t>してください。</a:t>
            </a:r>
            <a:endParaRPr kumimoji="1" lang="en-US" altLang="ja-JP" dirty="0" smtClean="0"/>
          </a:p>
          <a:p>
            <a:endParaRPr kumimoji="1" lang="en-US" altLang="ja-JP" dirty="0" smtClean="0"/>
          </a:p>
          <a:p>
            <a:r>
              <a:rPr kumimoji="1" lang="ja-JP" altLang="en-US" dirty="0" smtClean="0"/>
              <a:t>ちなみに、余談ですが、このグループワークの企画やペルソナは、私と、同じく仙台市職員の小幡さん、</a:t>
            </a:r>
            <a:r>
              <a:rPr kumimoji="1" lang="en-US" altLang="ja-JP" dirty="0" smtClean="0"/>
              <a:t>NTT</a:t>
            </a:r>
            <a:r>
              <a:rPr kumimoji="1" lang="ja-JP" altLang="en-US" dirty="0" smtClean="0"/>
              <a:t>コミュニケーションズの船越さんの</a:t>
            </a:r>
            <a:r>
              <a:rPr kumimoji="1" lang="en-US" altLang="ja-JP" dirty="0" smtClean="0"/>
              <a:t>3</a:t>
            </a:r>
            <a:r>
              <a:rPr kumimoji="1" lang="ja-JP" altLang="en-US" dirty="0" smtClean="0"/>
              <a:t>人で考えたもので、</a:t>
            </a:r>
            <a:endParaRPr kumimoji="1" lang="en-US" altLang="ja-JP" dirty="0" smtClean="0"/>
          </a:p>
          <a:p>
            <a:r>
              <a:rPr kumimoji="1" lang="en-US" altLang="ja-JP" dirty="0" smtClean="0"/>
              <a:t>3</a:t>
            </a:r>
            <a:r>
              <a:rPr kumimoji="1" lang="ja-JP" altLang="en-US" dirty="0" smtClean="0"/>
              <a:t>人とも現在、</a:t>
            </a:r>
            <a:r>
              <a:rPr kumimoji="1" lang="en-US" altLang="ja-JP" dirty="0" smtClean="0"/>
              <a:t>NTT</a:t>
            </a:r>
            <a:r>
              <a:rPr kumimoji="1" lang="ja-JP" altLang="en-US" dirty="0" smtClean="0"/>
              <a:t>ドコモの木村さんを師匠に</a:t>
            </a:r>
            <a:r>
              <a:rPr kumimoji="1" lang="en-US" altLang="ja-JP" dirty="0" smtClean="0"/>
              <a:t>DATA Saber</a:t>
            </a:r>
            <a:r>
              <a:rPr kumimoji="1" lang="ja-JP" altLang="en-US" dirty="0" smtClean="0"/>
              <a:t>試練に挑戦中です。</a:t>
            </a:r>
            <a:endParaRPr kumimoji="1" lang="en-US" altLang="ja-JP" dirty="0" smtClean="0"/>
          </a:p>
          <a:p>
            <a:r>
              <a:rPr kumimoji="1" lang="ja-JP" altLang="en-US" dirty="0" smtClean="0"/>
              <a:t>今日のイベントも、実はコミュニティポイント獲得を個人的な目的の一つとしている部分がありますが、その割に面子が豪華すぎて一石二鳥どころじゃないかもしれません。笑</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92C2BE3-82E0-4B72-BDF5-D41DA6EA26D2}" type="slidenum">
              <a:rPr kumimoji="1" lang="ja-JP" altLang="en-US" smtClean="0"/>
              <a:t>4</a:t>
            </a:fld>
            <a:endParaRPr kumimoji="1" lang="ja-JP" altLang="en-US"/>
          </a:p>
        </p:txBody>
      </p:sp>
    </p:spTree>
    <p:extLst>
      <p:ext uri="{BB962C8B-B14F-4D97-AF65-F5344CB8AC3E}">
        <p14:creationId xmlns:p14="http://schemas.microsoft.com/office/powerpoint/2010/main" val="1747104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ただ、それだけだと漠然として何を目指して</a:t>
            </a:r>
            <a:r>
              <a:rPr kumimoji="1" lang="en-US" altLang="ja-JP" dirty="0" err="1" smtClean="0"/>
              <a:t>Viz</a:t>
            </a:r>
            <a:r>
              <a:rPr kumimoji="1" lang="ja-JP" altLang="en-US" dirty="0" smtClean="0"/>
              <a:t>をつくればいいかわからないと思いますので、事前に事務局で３つのペルソナを作りました。</a:t>
            </a:r>
            <a:endParaRPr kumimoji="1" lang="en-US" altLang="ja-JP" dirty="0" smtClean="0"/>
          </a:p>
          <a:p>
            <a:r>
              <a:rPr kumimoji="1" lang="ja-JP" altLang="en-US" dirty="0" smtClean="0"/>
              <a:t>グループごとにペルソナの目的や課題感に合わせて</a:t>
            </a:r>
            <a:r>
              <a:rPr kumimoji="1" lang="en-US" altLang="ja-JP" dirty="0" err="1" smtClean="0"/>
              <a:t>Viz</a:t>
            </a:r>
            <a:r>
              <a:rPr kumimoji="1" lang="ja-JP" altLang="en-US" dirty="0" smtClean="0"/>
              <a:t>を作っていただきたいとおもいます。</a:t>
            </a:r>
            <a:endParaRPr kumimoji="1" lang="en-US" altLang="ja-JP" dirty="0" smtClean="0"/>
          </a:p>
          <a:p>
            <a:endParaRPr kumimoji="1" lang="en-US" altLang="ja-JP" dirty="0" smtClean="0"/>
          </a:p>
          <a:p>
            <a:r>
              <a:rPr kumimoji="1" lang="ja-JP" altLang="en-US" dirty="0" smtClean="0"/>
              <a:t>また、ワークに使用するデータも事前に事務局で用意しております。</a:t>
            </a:r>
            <a:endParaRPr kumimoji="1" lang="en-US" altLang="ja-JP" dirty="0" smtClean="0"/>
          </a:p>
          <a:p>
            <a:r>
              <a:rPr kumimoji="1" lang="ja-JP" altLang="en-US" dirty="0" smtClean="0"/>
              <a:t>「仙台ダッシュボード＞オープンカタログ＞データセット＞</a:t>
            </a:r>
            <a:r>
              <a:rPr kumimoji="1" lang="en-US" altLang="ja-JP" dirty="0" smtClean="0"/>
              <a:t>20250207</a:t>
            </a:r>
            <a:r>
              <a:rPr kumimoji="1" lang="ja-JP" altLang="en-US" dirty="0" smtClean="0"/>
              <a:t>東北</a:t>
            </a:r>
            <a:r>
              <a:rPr kumimoji="1" lang="en-US" altLang="ja-JP" dirty="0" smtClean="0"/>
              <a:t>Tableau</a:t>
            </a:r>
            <a:r>
              <a:rPr kumimoji="1" lang="ja-JP" altLang="en-US" dirty="0" smtClean="0"/>
              <a:t>ユーザー会用」に格納しておりますのでこちらから</a:t>
            </a:r>
            <a:r>
              <a:rPr kumimoji="1" lang="en-US" altLang="ja-JP" dirty="0" smtClean="0"/>
              <a:t>DL</a:t>
            </a:r>
            <a:r>
              <a:rPr kumimoji="1" lang="ja-JP" altLang="en-US" dirty="0" smtClean="0"/>
              <a:t>してください。</a:t>
            </a:r>
            <a:endParaRPr kumimoji="1" lang="en-US" altLang="ja-JP" dirty="0" smtClean="0"/>
          </a:p>
          <a:p>
            <a:endParaRPr kumimoji="1" lang="en-US" altLang="ja-JP" dirty="0" smtClean="0"/>
          </a:p>
          <a:p>
            <a:r>
              <a:rPr kumimoji="1" lang="ja-JP" altLang="en-US" dirty="0" smtClean="0"/>
              <a:t>ちなみに、余談ですが、このグループワークの企画やペルソナは、私と、同じく仙台市職員の小幡さん、</a:t>
            </a:r>
            <a:r>
              <a:rPr kumimoji="1" lang="en-US" altLang="ja-JP" dirty="0" smtClean="0"/>
              <a:t>NTT</a:t>
            </a:r>
            <a:r>
              <a:rPr kumimoji="1" lang="ja-JP" altLang="en-US" dirty="0" smtClean="0"/>
              <a:t>コミュニケーションズの船越さんの</a:t>
            </a:r>
            <a:r>
              <a:rPr kumimoji="1" lang="en-US" altLang="ja-JP" dirty="0" smtClean="0"/>
              <a:t>3</a:t>
            </a:r>
            <a:r>
              <a:rPr kumimoji="1" lang="ja-JP" altLang="en-US" dirty="0" smtClean="0"/>
              <a:t>人で考えたもので、</a:t>
            </a:r>
            <a:endParaRPr kumimoji="1" lang="en-US" altLang="ja-JP" dirty="0" smtClean="0"/>
          </a:p>
          <a:p>
            <a:r>
              <a:rPr kumimoji="1" lang="en-US" altLang="ja-JP" dirty="0" smtClean="0"/>
              <a:t>3</a:t>
            </a:r>
            <a:r>
              <a:rPr kumimoji="1" lang="ja-JP" altLang="en-US" dirty="0" smtClean="0"/>
              <a:t>人とも現在、</a:t>
            </a:r>
            <a:r>
              <a:rPr kumimoji="1" lang="en-US" altLang="ja-JP" dirty="0" smtClean="0"/>
              <a:t>NTT</a:t>
            </a:r>
            <a:r>
              <a:rPr kumimoji="1" lang="ja-JP" altLang="en-US" dirty="0" smtClean="0"/>
              <a:t>ドコモの木村さんを師匠に</a:t>
            </a:r>
            <a:r>
              <a:rPr kumimoji="1" lang="en-US" altLang="ja-JP" dirty="0" smtClean="0"/>
              <a:t>DATA Saber</a:t>
            </a:r>
            <a:r>
              <a:rPr kumimoji="1" lang="ja-JP" altLang="en-US" dirty="0" smtClean="0"/>
              <a:t>試練に挑戦中です。</a:t>
            </a:r>
            <a:endParaRPr kumimoji="1" lang="en-US" altLang="ja-JP" dirty="0" smtClean="0"/>
          </a:p>
          <a:p>
            <a:r>
              <a:rPr kumimoji="1" lang="ja-JP" altLang="en-US" dirty="0" smtClean="0"/>
              <a:t>今日のイベントも、実はコミュニティポイント獲得を個人的な目的の一つとしている部分がありますが、その割に面子が豪華すぎて一石二鳥どころじゃないかもしれません。笑</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92C2BE3-82E0-4B72-BDF5-D41DA6EA26D2}" type="slidenum">
              <a:rPr kumimoji="1" lang="ja-JP" altLang="en-US" smtClean="0"/>
              <a:t>5</a:t>
            </a:fld>
            <a:endParaRPr kumimoji="1" lang="ja-JP" altLang="en-US"/>
          </a:p>
        </p:txBody>
      </p:sp>
    </p:spTree>
    <p:extLst>
      <p:ext uri="{BB962C8B-B14F-4D97-AF65-F5344CB8AC3E}">
        <p14:creationId xmlns:p14="http://schemas.microsoft.com/office/powerpoint/2010/main" val="1873164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最後に、細かいルールなどの補足です。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92C2BE3-82E0-4B72-BDF5-D41DA6EA26D2}" type="slidenum">
              <a:rPr kumimoji="1" lang="ja-JP" altLang="en-US" smtClean="0"/>
              <a:t>6</a:t>
            </a:fld>
            <a:endParaRPr kumimoji="1" lang="ja-JP" altLang="en-US"/>
          </a:p>
        </p:txBody>
      </p:sp>
    </p:spTree>
    <p:extLst>
      <p:ext uri="{BB962C8B-B14F-4D97-AF65-F5344CB8AC3E}">
        <p14:creationId xmlns:p14="http://schemas.microsoft.com/office/powerpoint/2010/main" val="4268082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DEAFF2-7648-7238-4B05-EF98ABFE5F9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7520A08-8E24-06D4-3FE4-A2C21FDB05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8794D10-F199-AF3D-EFFB-16F024C5F8C4}"/>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411A0EEB-11EF-6305-0473-F7ED8113451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153061F-B96C-306A-B2FC-7746303136D8}"/>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993519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57C87D-5C25-49C4-4F22-03A2ECD31DD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3F819F9-102E-9849-1A27-601C8916134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8739274-ADED-527D-76ED-9FFC2DB2EA9D}"/>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4E9200BE-EE59-52CF-B06C-0A8FF7E7E01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3736531-2ABB-B4E3-F644-2D6BE96CF6FF}"/>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1042547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A90A4A-B5A7-B994-4BED-40FB3866036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20AD22D-2A0C-496A-3C80-9C6C0E60B7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BB258F6-37C4-C416-35E9-7B5CB2C66C8C}"/>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C686FEF0-3EE1-46A9-3091-4D0ABDC0F47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DA67C3F-230D-C303-5B5D-92C6837A1F93}"/>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232806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468445-B05F-B910-6667-1BA04568821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F1B38E0-4286-E395-5F9B-BBBCA46BC9D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4768985-7F17-0F82-9D0E-0938116942EC}"/>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BACBC0E-9F04-9D12-9096-B9BD12011C77}"/>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6" name="フッター プレースホルダー 5">
            <a:extLst>
              <a:ext uri="{FF2B5EF4-FFF2-40B4-BE49-F238E27FC236}">
                <a16:creationId xmlns:a16="http://schemas.microsoft.com/office/drawing/2014/main" id="{AFA727E5-4AC7-5A7A-3F9E-AA6EE05A90F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25C98A6-636A-70BF-B0D0-2C3E22A9BFC9}"/>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837656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C99E62-CA98-2AEB-61C9-BF17549EC87B}"/>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4226F9C-31B3-A283-553C-160CB2D755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7FEC808-3860-1324-2391-F6D1906774E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0007BE8-12AE-1487-7459-3D3F6241AE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76D2403-6BBF-08C5-92BC-D3F96714BDFE}"/>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EA27C11-69A0-F126-BC56-F1899925221F}"/>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8" name="フッター プレースホルダー 7">
            <a:extLst>
              <a:ext uri="{FF2B5EF4-FFF2-40B4-BE49-F238E27FC236}">
                <a16:creationId xmlns:a16="http://schemas.microsoft.com/office/drawing/2014/main" id="{AE5F0E43-4087-4A4C-EEF0-C970D98EB90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4D4D3A2-10E7-E4D3-A47B-C919CF1DE388}"/>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656760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6B720D-3E56-E54F-FD81-E2AE2D8DE4E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F5197ECF-DF94-458F-F6CA-455313F8EFA2}"/>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4" name="フッター プレースホルダー 3">
            <a:extLst>
              <a:ext uri="{FF2B5EF4-FFF2-40B4-BE49-F238E27FC236}">
                <a16:creationId xmlns:a16="http://schemas.microsoft.com/office/drawing/2014/main" id="{EA13DEC0-A858-BCB8-C386-81E5398A8F9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C340A9E-8D5E-8DA9-8F28-ED440EA3F0AB}"/>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3344365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AE70F06E-CE7F-2551-6BEE-66E0A24CDD51}"/>
              </a:ext>
            </a:extLst>
          </p:cNvPr>
          <p:cNvSpPr/>
          <p:nvPr userDrawn="1"/>
        </p:nvSpPr>
        <p:spPr>
          <a:xfrm>
            <a:off x="525262" y="451621"/>
            <a:ext cx="11141475" cy="290203"/>
          </a:xfrm>
          <a:prstGeom prst="rect">
            <a:avLst/>
          </a:prstGeom>
          <a:solidFill>
            <a:srgbClr val="038C74">
              <a:alpha val="4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 name="日付プレースホルダー 1">
            <a:extLst>
              <a:ext uri="{FF2B5EF4-FFF2-40B4-BE49-F238E27FC236}">
                <a16:creationId xmlns:a16="http://schemas.microsoft.com/office/drawing/2014/main" id="{51975D9B-024A-6276-D74F-0A8B4C230FD0}"/>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3" name="フッター プレースホルダー 2">
            <a:extLst>
              <a:ext uri="{FF2B5EF4-FFF2-40B4-BE49-F238E27FC236}">
                <a16:creationId xmlns:a16="http://schemas.microsoft.com/office/drawing/2014/main" id="{597A9382-D3B2-09AC-57B1-8C18BC5589D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A3776AA-27B2-F2F3-8F7C-DE006B09C43B}"/>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
        <p:nvSpPr>
          <p:cNvPr id="11" name="タイトル 10">
            <a:extLst>
              <a:ext uri="{FF2B5EF4-FFF2-40B4-BE49-F238E27FC236}">
                <a16:creationId xmlns:a16="http://schemas.microsoft.com/office/drawing/2014/main" id="{15AD561F-D79A-4831-2646-D360582CFEF9}"/>
              </a:ext>
            </a:extLst>
          </p:cNvPr>
          <p:cNvSpPr>
            <a:spLocks noGrp="1"/>
          </p:cNvSpPr>
          <p:nvPr>
            <p:ph type="title"/>
          </p:nvPr>
        </p:nvSpPr>
        <p:spPr>
          <a:xfrm>
            <a:off x="525261" y="219183"/>
            <a:ext cx="11141475" cy="522641"/>
          </a:xfrm>
        </p:spPr>
        <p:txBody>
          <a:bodyPr>
            <a:noAutofit/>
          </a:bodyPr>
          <a:lstStyle>
            <a:lvl1pPr>
              <a:defRPr sz="3200" b="1">
                <a:solidFill>
                  <a:schemeClr val="tx1">
                    <a:lumMod val="65000"/>
                    <a:lumOff val="35000"/>
                  </a:schemeClr>
                </a:solidFill>
              </a:defRPr>
            </a:lvl1pPr>
          </a:lstStyle>
          <a:p>
            <a:r>
              <a:rPr kumimoji="1" lang="ja-JP" altLang="en-US"/>
              <a:t>マスター タイトルの書式設定</a:t>
            </a:r>
          </a:p>
        </p:txBody>
      </p:sp>
    </p:spTree>
    <p:extLst>
      <p:ext uri="{BB962C8B-B14F-4D97-AF65-F5344CB8AC3E}">
        <p14:creationId xmlns:p14="http://schemas.microsoft.com/office/powerpoint/2010/main" val="28084832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04E64E-B405-0CB6-F4AA-6FE08B0BDF9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A8E35D5-BF05-0EEF-ADEF-A650357AF0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AC15248-D298-9C4C-5F6A-A5CF76087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153C636-8352-BF47-1242-31E326AD9AA9}"/>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6" name="フッター プレースホルダー 5">
            <a:extLst>
              <a:ext uri="{FF2B5EF4-FFF2-40B4-BE49-F238E27FC236}">
                <a16:creationId xmlns:a16="http://schemas.microsoft.com/office/drawing/2014/main" id="{85EB3270-61AE-D98B-B46F-1D195818FB1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53BBDE2-6FE2-32F9-3387-ADFF14A94E7A}"/>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1097414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73FCAC-0FE0-AF8C-9BE4-9F170798770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D598D29-10BA-270A-294B-2C366F6C33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5C8C08A-6ECB-D122-7A45-9A4708997B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EB2FBE8-73F6-9E85-D868-CF8F013FB8AC}"/>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6" name="フッター プレースホルダー 5">
            <a:extLst>
              <a:ext uri="{FF2B5EF4-FFF2-40B4-BE49-F238E27FC236}">
                <a16:creationId xmlns:a16="http://schemas.microsoft.com/office/drawing/2014/main" id="{2118E690-CAEF-65B4-311B-5F34DE3E3DE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C494EAB-DE3F-13FA-F22C-35BA3C66A961}"/>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2377628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5DCB72-5186-84A5-2298-84C3146F2ED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6184B06-67FB-6C70-2F43-F7DE4AE8043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72855E7-554D-1EAC-0902-8974D22FECD8}"/>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1B2C2FD2-D3C8-8993-5F45-43FF0C8EDB1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A492254-4EF9-3011-CFF8-B06E32C2CE2E}"/>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201841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47FD3E5-FF3F-CE38-C809-06F01F10FC9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64FAAF6-494C-B90C-EA90-35100AB8127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885872E-E077-17BE-D16B-0B37986788BD}"/>
              </a:ext>
            </a:extLst>
          </p:cNvPr>
          <p:cNvSpPr>
            <a:spLocks noGrp="1"/>
          </p:cNvSpPr>
          <p:nvPr>
            <p:ph type="dt" sz="half" idx="10"/>
          </p:nvPr>
        </p:nvSpPr>
        <p:spPr/>
        <p:txBody>
          <a:bodyPr/>
          <a:lstStyle/>
          <a:p>
            <a:fld id="{65E20E5E-4109-40FE-A44E-8C1188BBAE8B}"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63058169-6CF5-C27B-E696-468BB111D57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206F727-4F85-2462-56E2-4F2D16BCF4E9}"/>
              </a:ext>
            </a:extLst>
          </p:cNvPr>
          <p:cNvSpPr>
            <a:spLocks noGrp="1"/>
          </p:cNvSpPr>
          <p:nvPr>
            <p:ph type="sldNum" sz="quarter" idx="12"/>
          </p:nvPr>
        </p:nvSpPr>
        <p:spPr/>
        <p:txBody>
          <a:body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339060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84476FD-AABF-E9AB-F7F4-FCD18439FC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6803176-F473-7152-153D-1FEBE46E3D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77DF00-526A-9643-50B4-9CFAC5C2CB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20E5E-4109-40FE-A44E-8C1188BBAE8B}"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01E3DB14-DE3E-7EAD-FFCA-7BA5414648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04AC7F4-0C99-3AC4-5D98-D566F0AF74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47A005-5D81-4901-A5B2-1BE8FFDA7673}" type="slidenum">
              <a:rPr kumimoji="1" lang="ja-JP" altLang="en-US" smtClean="0"/>
              <a:t>‹#›</a:t>
            </a:fld>
            <a:endParaRPr kumimoji="1" lang="ja-JP" altLang="en-US"/>
          </a:p>
        </p:txBody>
      </p:sp>
    </p:spTree>
    <p:extLst>
      <p:ext uri="{BB962C8B-B14F-4D97-AF65-F5344CB8AC3E}">
        <p14:creationId xmlns:p14="http://schemas.microsoft.com/office/powerpoint/2010/main" val="4034878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A48B4-EFDD-29E9-2FDE-836DC3E45617}"/>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5AAAE85-B2B2-28F0-1E6B-551ED8224FC5}"/>
              </a:ext>
            </a:extLst>
          </p:cNvPr>
          <p:cNvSpPr txBox="1"/>
          <p:nvPr/>
        </p:nvSpPr>
        <p:spPr>
          <a:xfrm>
            <a:off x="525880" y="739943"/>
            <a:ext cx="11140671" cy="6001643"/>
          </a:xfrm>
          <a:prstGeom prst="rect">
            <a:avLst/>
          </a:prstGeom>
          <a:noFill/>
        </p:spPr>
        <p:txBody>
          <a:bodyPr wrap="square" lIns="91440" tIns="45720" rIns="91440" bIns="45720" rtlCol="0" anchor="t">
            <a:spAutoFit/>
          </a:bodyPr>
          <a:lstStyle/>
          <a:p>
            <a:r>
              <a:rPr lang="ja-JP" altLang="en-US" sz="3200" b="1">
                <a:solidFill>
                  <a:schemeClr val="tx1">
                    <a:lumMod val="65000"/>
                    <a:lumOff val="35000"/>
                  </a:schemeClr>
                </a:solidFill>
                <a:cs typeface="Segoe UI"/>
              </a:rPr>
              <a:t>18:30～ Opening</a:t>
            </a:r>
          </a:p>
          <a:p>
            <a:endParaRPr lang="ja-JP" altLang="en-US" sz="3200" b="1" dirty="0">
              <a:solidFill>
                <a:schemeClr val="tx1">
                  <a:lumMod val="65000"/>
                  <a:lumOff val="35000"/>
                </a:schemeClr>
              </a:solidFill>
              <a:cs typeface="Segoe UI"/>
            </a:endParaRPr>
          </a:p>
          <a:p>
            <a:r>
              <a:rPr lang="ja-JP" altLang="en-US" sz="3200" b="1">
                <a:solidFill>
                  <a:schemeClr val="tx1">
                    <a:lumMod val="65000"/>
                    <a:lumOff val="35000"/>
                  </a:schemeClr>
                </a:solidFill>
                <a:cs typeface="Segoe UI"/>
              </a:rPr>
              <a:t>18:30～ </a:t>
            </a:r>
            <a:r>
              <a:rPr lang="ja-JP" altLang="en-US" sz="3200" b="1">
                <a:solidFill>
                  <a:schemeClr val="tx1">
                    <a:lumMod val="65000"/>
                    <a:lumOff val="35000"/>
                  </a:schemeClr>
                </a:solidFill>
                <a:latin typeface="Segoe UI"/>
                <a:ea typeface="メイリオ"/>
                <a:cs typeface="Segoe UI"/>
              </a:rPr>
              <a:t>Vizziesによるオープンデータを活用した活動紹介</a:t>
            </a:r>
          </a:p>
          <a:p>
            <a:r>
              <a:rPr lang="ja-JP" altLang="en-US" sz="3200" b="1">
                <a:solidFill>
                  <a:schemeClr val="tx1">
                    <a:lumMod val="65000"/>
                    <a:lumOff val="35000"/>
                  </a:schemeClr>
                </a:solidFill>
                <a:latin typeface="Segoe UI"/>
                <a:ea typeface="メイリオ"/>
                <a:cs typeface="Segoe UI"/>
              </a:rPr>
              <a:t>　　　　／Yuta Sakai様</a:t>
            </a:r>
            <a:endParaRPr lang="ja-JP">
              <a:solidFill>
                <a:schemeClr val="tx1">
                  <a:lumMod val="65000"/>
                  <a:lumOff val="35000"/>
                </a:schemeClr>
              </a:solidFill>
            </a:endParaRPr>
          </a:p>
          <a:p>
            <a:endParaRPr lang="ja-JP" altLang="en-US" sz="3200" b="1" dirty="0">
              <a:solidFill>
                <a:schemeClr val="tx1">
                  <a:lumMod val="65000"/>
                  <a:lumOff val="35000"/>
                </a:schemeClr>
              </a:solidFill>
              <a:latin typeface="Segoe UI"/>
              <a:ea typeface="メイリオ"/>
              <a:cs typeface="Segoe UI"/>
            </a:endParaRPr>
          </a:p>
          <a:p>
            <a:r>
              <a:rPr lang="ja-JP" altLang="en-US" sz="3200" b="1">
                <a:solidFill>
                  <a:schemeClr val="tx1">
                    <a:lumMod val="65000"/>
                    <a:lumOff val="35000"/>
                  </a:schemeClr>
                </a:solidFill>
                <a:latin typeface="Segoe UI"/>
                <a:ea typeface="メイリオ"/>
                <a:cs typeface="Segoe UI"/>
              </a:rPr>
              <a:t>18:45～ OpenDataBattle発表までの道のり／Toko_tabo様</a:t>
            </a:r>
            <a:endParaRPr lang="ja-JP">
              <a:solidFill>
                <a:schemeClr val="tx1">
                  <a:lumMod val="65000"/>
                  <a:lumOff val="35000"/>
                </a:schemeClr>
              </a:solidFill>
            </a:endParaRPr>
          </a:p>
          <a:p>
            <a:endParaRPr lang="ja-JP" altLang="en-US" sz="3200" b="1" dirty="0">
              <a:solidFill>
                <a:schemeClr val="tx1">
                  <a:lumMod val="65000"/>
                  <a:lumOff val="35000"/>
                </a:schemeClr>
              </a:solidFill>
              <a:latin typeface="Segoe UI"/>
              <a:ea typeface="メイリオ"/>
              <a:cs typeface="Segoe UI"/>
            </a:endParaRPr>
          </a:p>
          <a:p>
            <a:r>
              <a:rPr lang="ja-JP" altLang="en-US" sz="3200" b="1">
                <a:solidFill>
                  <a:schemeClr val="tx1">
                    <a:lumMod val="65000"/>
                    <a:lumOff val="35000"/>
                  </a:schemeClr>
                </a:solidFill>
                <a:latin typeface="Segoe UI"/>
                <a:ea typeface="メイリオ"/>
                <a:cs typeface="Segoe UI"/>
              </a:rPr>
              <a:t>19:00～ 仙台市オープンデータでグループワーク！</a:t>
            </a:r>
            <a:endParaRPr lang="ja-JP">
              <a:solidFill>
                <a:schemeClr val="tx1">
                  <a:lumMod val="65000"/>
                  <a:lumOff val="35000"/>
                </a:schemeClr>
              </a:solidFill>
            </a:endParaRPr>
          </a:p>
          <a:p>
            <a:endParaRPr lang="ja-JP" altLang="en-US" sz="3200" b="1" dirty="0">
              <a:solidFill>
                <a:schemeClr val="tx1">
                  <a:lumMod val="65000"/>
                  <a:lumOff val="35000"/>
                </a:schemeClr>
              </a:solidFill>
              <a:latin typeface="Segoe UI"/>
              <a:ea typeface="メイリオ"/>
              <a:cs typeface="Segoe UI"/>
            </a:endParaRPr>
          </a:p>
          <a:p>
            <a:r>
              <a:rPr lang="ja-JP" altLang="en-US" sz="3200" b="1">
                <a:solidFill>
                  <a:schemeClr val="tx1">
                    <a:lumMod val="65000"/>
                    <a:lumOff val="35000"/>
                  </a:schemeClr>
                </a:solidFill>
                <a:latin typeface="Segoe UI"/>
                <a:ea typeface="メイリオ"/>
                <a:cs typeface="Segoe UI"/>
              </a:rPr>
              <a:t>20:00～ Closing</a:t>
            </a:r>
            <a:endParaRPr lang="ja-JP">
              <a:solidFill>
                <a:schemeClr val="tx1">
                  <a:lumMod val="65000"/>
                  <a:lumOff val="35000"/>
                </a:schemeClr>
              </a:solidFill>
            </a:endParaRPr>
          </a:p>
          <a:p>
            <a:endParaRPr lang="ja-JP" altLang="en-US" sz="3200" b="1" dirty="0">
              <a:solidFill>
                <a:schemeClr val="tx1">
                  <a:lumMod val="65000"/>
                  <a:lumOff val="35000"/>
                </a:schemeClr>
              </a:solidFill>
              <a:latin typeface="Segoe UI"/>
              <a:ea typeface="メイリオ"/>
              <a:cs typeface="Segoe UI"/>
            </a:endParaRPr>
          </a:p>
          <a:p>
            <a:r>
              <a:rPr lang="ja-JP" altLang="en-US" sz="3200" b="1">
                <a:solidFill>
                  <a:schemeClr val="tx1">
                    <a:lumMod val="65000"/>
                    <a:lumOff val="35000"/>
                  </a:schemeClr>
                </a:solidFill>
                <a:latin typeface="Segoe UI"/>
                <a:ea typeface="メイリオ"/>
                <a:cs typeface="Segoe UI"/>
              </a:rPr>
              <a:t>20:30～ 懇親会</a:t>
            </a:r>
            <a:endParaRPr lang="ja-JP" altLang="en-US" sz="3200" b="1" dirty="0">
              <a:solidFill>
                <a:schemeClr val="tx1">
                  <a:lumMod val="65000"/>
                  <a:lumOff val="35000"/>
                </a:schemeClr>
              </a:solidFill>
              <a:latin typeface="Segoe UI"/>
              <a:ea typeface="メイリオ"/>
              <a:cs typeface="Segoe UI"/>
            </a:endParaRPr>
          </a:p>
        </p:txBody>
      </p:sp>
      <p:sp>
        <p:nvSpPr>
          <p:cNvPr id="5" name="タイトル 4">
            <a:extLst>
              <a:ext uri="{FF2B5EF4-FFF2-40B4-BE49-F238E27FC236}">
                <a16:creationId xmlns:a16="http://schemas.microsoft.com/office/drawing/2014/main" id="{E1381F0E-C77F-A7AD-BFB1-6625CA45F813}"/>
              </a:ext>
            </a:extLst>
          </p:cNvPr>
          <p:cNvSpPr>
            <a:spLocks noGrp="1"/>
          </p:cNvSpPr>
          <p:nvPr>
            <p:ph type="title"/>
          </p:nvPr>
        </p:nvSpPr>
        <p:spPr/>
        <p:txBody>
          <a:bodyPr/>
          <a:lstStyle/>
          <a:p>
            <a:r>
              <a:rPr lang="ja-JP" altLang="en-US">
                <a:cs typeface="Segoe UI"/>
              </a:rPr>
              <a:t>Today's Program</a:t>
            </a:r>
            <a:endParaRPr lang="ja-JP" altLang="en-US" dirty="0">
              <a:cs typeface="Segoe UI"/>
            </a:endParaRPr>
          </a:p>
        </p:txBody>
      </p:sp>
    </p:spTree>
    <p:extLst>
      <p:ext uri="{BB962C8B-B14F-4D97-AF65-F5344CB8AC3E}">
        <p14:creationId xmlns:p14="http://schemas.microsoft.com/office/powerpoint/2010/main" val="3198946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1698A-FC2D-0379-058D-5DB4BEAB8D98}"/>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D212A12D-27D6-3969-BE7C-23EB7D9D7657}"/>
              </a:ext>
            </a:extLst>
          </p:cNvPr>
          <p:cNvSpPr txBox="1"/>
          <p:nvPr/>
        </p:nvSpPr>
        <p:spPr>
          <a:xfrm>
            <a:off x="525880" y="880311"/>
            <a:ext cx="11140671" cy="1077218"/>
          </a:xfrm>
          <a:prstGeom prst="rect">
            <a:avLst/>
          </a:prstGeom>
          <a:noFill/>
        </p:spPr>
        <p:txBody>
          <a:bodyPr wrap="square" lIns="91440" tIns="45720" rIns="91440" bIns="45720" rtlCol="0" anchor="t">
            <a:spAutoFit/>
          </a:bodyPr>
          <a:lstStyle/>
          <a:p>
            <a:r>
              <a:rPr lang="ja-JP" altLang="en-US" sz="3200" b="1">
                <a:solidFill>
                  <a:schemeClr val="tx1">
                    <a:lumMod val="65000"/>
                    <a:lumOff val="35000"/>
                  </a:schemeClr>
                </a:solidFill>
                <a:latin typeface="Segoe UI"/>
                <a:ea typeface="メイリオ"/>
                <a:cs typeface="Segoe UI"/>
              </a:rPr>
              <a:t>仙台市の職員になったつもりで、仙台データダッシュボードでパブリッシュする</a:t>
            </a:r>
            <a:r>
              <a:rPr lang="ja-JP" altLang="en-US" sz="3200" b="1">
                <a:solidFill>
                  <a:srgbClr val="038C74"/>
                </a:solidFill>
                <a:latin typeface="Segoe UI"/>
                <a:ea typeface="メイリオ"/>
                <a:cs typeface="Segoe UI"/>
              </a:rPr>
              <a:t>スマートなViz</a:t>
            </a:r>
            <a:r>
              <a:rPr lang="ja-JP" altLang="en-US" sz="3200" b="1">
                <a:solidFill>
                  <a:schemeClr val="tx1">
                    <a:lumMod val="65000"/>
                    <a:lumOff val="35000"/>
                  </a:schemeClr>
                </a:solidFill>
                <a:latin typeface="Segoe UI"/>
                <a:ea typeface="メイリオ"/>
                <a:cs typeface="Segoe UI"/>
              </a:rPr>
              <a:t>をつくってみよう！</a:t>
            </a:r>
            <a:endParaRPr lang="ja-JP">
              <a:solidFill>
                <a:schemeClr val="tx1">
                  <a:lumMod val="65000"/>
                  <a:lumOff val="35000"/>
                </a:schemeClr>
              </a:solidFill>
            </a:endParaRPr>
          </a:p>
        </p:txBody>
      </p:sp>
      <p:sp>
        <p:nvSpPr>
          <p:cNvPr id="5" name="タイトル 4">
            <a:extLst>
              <a:ext uri="{FF2B5EF4-FFF2-40B4-BE49-F238E27FC236}">
                <a16:creationId xmlns:a16="http://schemas.microsoft.com/office/drawing/2014/main" id="{64971DED-80A3-42A1-1BCA-00DED2AA3B05}"/>
              </a:ext>
            </a:extLst>
          </p:cNvPr>
          <p:cNvSpPr>
            <a:spLocks noGrp="1"/>
          </p:cNvSpPr>
          <p:nvPr>
            <p:ph type="title"/>
          </p:nvPr>
        </p:nvSpPr>
        <p:spPr/>
        <p:txBody>
          <a:bodyPr/>
          <a:lstStyle/>
          <a:p>
            <a:r>
              <a:rPr lang="ja-JP" altLang="en-US">
                <a:cs typeface="Segoe UI"/>
              </a:rPr>
              <a:t>Today's Mission</a:t>
            </a:r>
            <a:endParaRPr lang="ja-JP" altLang="en-US" dirty="0">
              <a:cs typeface="Segoe UI"/>
            </a:endParaRPr>
          </a:p>
        </p:txBody>
      </p:sp>
      <p:pic>
        <p:nvPicPr>
          <p:cNvPr id="2" name="図 1"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18026B24-8A94-55DA-5C6B-E5FA4FEC26EB}"/>
              </a:ext>
            </a:extLst>
          </p:cNvPr>
          <p:cNvPicPr>
            <a:picLocks noChangeAspect="1"/>
          </p:cNvPicPr>
          <p:nvPr/>
        </p:nvPicPr>
        <p:blipFill>
          <a:blip r:embed="rId3"/>
          <a:srcRect l="391" t="19405" r="1466" b="15493"/>
          <a:stretch/>
        </p:blipFill>
        <p:spPr>
          <a:xfrm>
            <a:off x="716924" y="2017691"/>
            <a:ext cx="10768960" cy="4464689"/>
          </a:xfrm>
          <a:prstGeom prst="rect">
            <a:avLst/>
          </a:prstGeom>
        </p:spPr>
      </p:pic>
    </p:spTree>
    <p:extLst>
      <p:ext uri="{BB962C8B-B14F-4D97-AF65-F5344CB8AC3E}">
        <p14:creationId xmlns:p14="http://schemas.microsoft.com/office/powerpoint/2010/main" val="1133716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4449289" y="1091939"/>
            <a:ext cx="7444800" cy="5148948"/>
          </a:xfrm>
          <a:prstGeom prst="rect">
            <a:avLst/>
          </a:prstGeom>
          <a:ln>
            <a:solidFill>
              <a:schemeClr val="bg2"/>
            </a:solidFill>
          </a:ln>
          <a:effectLst>
            <a:outerShdw blurRad="50800" dist="38100" dir="5400000" algn="t" rotWithShape="0">
              <a:prstClr val="black">
                <a:alpha val="40000"/>
              </a:prstClr>
            </a:outerShdw>
          </a:effectLst>
        </p:spPr>
      </p:pic>
      <p:sp>
        <p:nvSpPr>
          <p:cNvPr id="4" name="タイトル 3">
            <a:extLst>
              <a:ext uri="{FF2B5EF4-FFF2-40B4-BE49-F238E27FC236}">
                <a16:creationId xmlns:a16="http://schemas.microsoft.com/office/drawing/2014/main" id="{EDD946B2-E743-EA23-B285-EB5D548C1A9D}"/>
              </a:ext>
            </a:extLst>
          </p:cNvPr>
          <p:cNvSpPr>
            <a:spLocks noGrp="1"/>
          </p:cNvSpPr>
          <p:nvPr>
            <p:ph type="title"/>
          </p:nvPr>
        </p:nvSpPr>
        <p:spPr/>
        <p:txBody>
          <a:bodyPr/>
          <a:lstStyle/>
          <a:p>
            <a:r>
              <a:rPr lang="en-US" altLang="ja-JP" dirty="0"/>
              <a:t>“Smarter” dashboards for…</a:t>
            </a:r>
            <a:endParaRPr lang="ja-JP" altLang="en-US" dirty="0"/>
          </a:p>
        </p:txBody>
      </p:sp>
      <p:sp>
        <p:nvSpPr>
          <p:cNvPr id="11" name="正方形/長方形 10">
            <a:extLst>
              <a:ext uri="{FF2B5EF4-FFF2-40B4-BE49-F238E27FC236}">
                <a16:creationId xmlns:a16="http://schemas.microsoft.com/office/drawing/2014/main" id="{3172909F-3363-EFEE-AA10-E59D6682C526}"/>
              </a:ext>
            </a:extLst>
          </p:cNvPr>
          <p:cNvSpPr/>
          <p:nvPr/>
        </p:nvSpPr>
        <p:spPr>
          <a:xfrm>
            <a:off x="617418" y="884402"/>
            <a:ext cx="3672514" cy="5564023"/>
          </a:xfrm>
          <a:custGeom>
            <a:avLst/>
            <a:gdLst>
              <a:gd name="connsiteX0" fmla="*/ 0 w 3672514"/>
              <a:gd name="connsiteY0" fmla="*/ 0 h 5564023"/>
              <a:gd name="connsiteX1" fmla="*/ 501910 w 3672514"/>
              <a:gd name="connsiteY1" fmla="*/ 0 h 5564023"/>
              <a:gd name="connsiteX2" fmla="*/ 1150721 w 3672514"/>
              <a:gd name="connsiteY2" fmla="*/ 0 h 5564023"/>
              <a:gd name="connsiteX3" fmla="*/ 1836257 w 3672514"/>
              <a:gd name="connsiteY3" fmla="*/ 0 h 5564023"/>
              <a:gd name="connsiteX4" fmla="*/ 2448343 w 3672514"/>
              <a:gd name="connsiteY4" fmla="*/ 0 h 5564023"/>
              <a:gd name="connsiteX5" fmla="*/ 2950253 w 3672514"/>
              <a:gd name="connsiteY5" fmla="*/ 0 h 5564023"/>
              <a:gd name="connsiteX6" fmla="*/ 3672514 w 3672514"/>
              <a:gd name="connsiteY6" fmla="*/ 0 h 5564023"/>
              <a:gd name="connsiteX7" fmla="*/ 3672514 w 3672514"/>
              <a:gd name="connsiteY7" fmla="*/ 695503 h 5564023"/>
              <a:gd name="connsiteX8" fmla="*/ 3672514 w 3672514"/>
              <a:gd name="connsiteY8" fmla="*/ 1446646 h 5564023"/>
              <a:gd name="connsiteX9" fmla="*/ 3672514 w 3672514"/>
              <a:gd name="connsiteY9" fmla="*/ 1975228 h 5564023"/>
              <a:gd name="connsiteX10" fmla="*/ 3672514 w 3672514"/>
              <a:gd name="connsiteY10" fmla="*/ 2503810 h 5564023"/>
              <a:gd name="connsiteX11" fmla="*/ 3672514 w 3672514"/>
              <a:gd name="connsiteY11" fmla="*/ 3310594 h 5564023"/>
              <a:gd name="connsiteX12" fmla="*/ 3672514 w 3672514"/>
              <a:gd name="connsiteY12" fmla="*/ 3894816 h 5564023"/>
              <a:gd name="connsiteX13" fmla="*/ 3672514 w 3672514"/>
              <a:gd name="connsiteY13" fmla="*/ 4645959 h 5564023"/>
              <a:gd name="connsiteX14" fmla="*/ 3672514 w 3672514"/>
              <a:gd name="connsiteY14" fmla="*/ 5564023 h 5564023"/>
              <a:gd name="connsiteX15" fmla="*/ 3097153 w 3672514"/>
              <a:gd name="connsiteY15" fmla="*/ 5564023 h 5564023"/>
              <a:gd name="connsiteX16" fmla="*/ 2595243 w 3672514"/>
              <a:gd name="connsiteY16" fmla="*/ 5564023 h 5564023"/>
              <a:gd name="connsiteX17" fmla="*/ 2019883 w 3672514"/>
              <a:gd name="connsiteY17" fmla="*/ 5564023 h 5564023"/>
              <a:gd name="connsiteX18" fmla="*/ 1371072 w 3672514"/>
              <a:gd name="connsiteY18" fmla="*/ 5564023 h 5564023"/>
              <a:gd name="connsiteX19" fmla="*/ 685536 w 3672514"/>
              <a:gd name="connsiteY19" fmla="*/ 5564023 h 5564023"/>
              <a:gd name="connsiteX20" fmla="*/ 0 w 3672514"/>
              <a:gd name="connsiteY20" fmla="*/ 5564023 h 5564023"/>
              <a:gd name="connsiteX21" fmla="*/ 0 w 3672514"/>
              <a:gd name="connsiteY21" fmla="*/ 4812880 h 5564023"/>
              <a:gd name="connsiteX22" fmla="*/ 0 w 3672514"/>
              <a:gd name="connsiteY22" fmla="*/ 4173017 h 5564023"/>
              <a:gd name="connsiteX23" fmla="*/ 0 w 3672514"/>
              <a:gd name="connsiteY23" fmla="*/ 3533155 h 5564023"/>
              <a:gd name="connsiteX24" fmla="*/ 0 w 3672514"/>
              <a:gd name="connsiteY24" fmla="*/ 2726371 h 5564023"/>
              <a:gd name="connsiteX25" fmla="*/ 0 w 3672514"/>
              <a:gd name="connsiteY25" fmla="*/ 2197789 h 5564023"/>
              <a:gd name="connsiteX26" fmla="*/ 0 w 3672514"/>
              <a:gd name="connsiteY26" fmla="*/ 1502286 h 5564023"/>
              <a:gd name="connsiteX27" fmla="*/ 0 w 3672514"/>
              <a:gd name="connsiteY27" fmla="*/ 862424 h 5564023"/>
              <a:gd name="connsiteX28" fmla="*/ 0 w 3672514"/>
              <a:gd name="connsiteY28" fmla="*/ 0 h 556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72514" h="5564023" extrusionOk="0">
                <a:moveTo>
                  <a:pt x="0" y="0"/>
                </a:moveTo>
                <a:cubicBezTo>
                  <a:pt x="194952" y="-3932"/>
                  <a:pt x="366890" y="-22957"/>
                  <a:pt x="501910" y="0"/>
                </a:cubicBezTo>
                <a:cubicBezTo>
                  <a:pt x="636930" y="22957"/>
                  <a:pt x="1003736" y="13290"/>
                  <a:pt x="1150721" y="0"/>
                </a:cubicBezTo>
                <a:cubicBezTo>
                  <a:pt x="1297706" y="-13290"/>
                  <a:pt x="1673478" y="-27758"/>
                  <a:pt x="1836257" y="0"/>
                </a:cubicBezTo>
                <a:cubicBezTo>
                  <a:pt x="1999036" y="27758"/>
                  <a:pt x="2307116" y="-21251"/>
                  <a:pt x="2448343" y="0"/>
                </a:cubicBezTo>
                <a:cubicBezTo>
                  <a:pt x="2589570" y="21251"/>
                  <a:pt x="2790497" y="18309"/>
                  <a:pt x="2950253" y="0"/>
                </a:cubicBezTo>
                <a:cubicBezTo>
                  <a:pt x="3110009" y="-18309"/>
                  <a:pt x="3396125" y="16011"/>
                  <a:pt x="3672514" y="0"/>
                </a:cubicBezTo>
                <a:cubicBezTo>
                  <a:pt x="3694384" y="174422"/>
                  <a:pt x="3695527" y="376576"/>
                  <a:pt x="3672514" y="695503"/>
                </a:cubicBezTo>
                <a:cubicBezTo>
                  <a:pt x="3649501" y="1014430"/>
                  <a:pt x="3701478" y="1197695"/>
                  <a:pt x="3672514" y="1446646"/>
                </a:cubicBezTo>
                <a:cubicBezTo>
                  <a:pt x="3643550" y="1695597"/>
                  <a:pt x="3690631" y="1818393"/>
                  <a:pt x="3672514" y="1975228"/>
                </a:cubicBezTo>
                <a:cubicBezTo>
                  <a:pt x="3654397" y="2132063"/>
                  <a:pt x="3664335" y="2309246"/>
                  <a:pt x="3672514" y="2503810"/>
                </a:cubicBezTo>
                <a:cubicBezTo>
                  <a:pt x="3680693" y="2698374"/>
                  <a:pt x="3637651" y="3043936"/>
                  <a:pt x="3672514" y="3310594"/>
                </a:cubicBezTo>
                <a:cubicBezTo>
                  <a:pt x="3707377" y="3577252"/>
                  <a:pt x="3674620" y="3766110"/>
                  <a:pt x="3672514" y="3894816"/>
                </a:cubicBezTo>
                <a:cubicBezTo>
                  <a:pt x="3670408" y="4023522"/>
                  <a:pt x="3684232" y="4451788"/>
                  <a:pt x="3672514" y="4645959"/>
                </a:cubicBezTo>
                <a:cubicBezTo>
                  <a:pt x="3660796" y="4840130"/>
                  <a:pt x="3716077" y="5335527"/>
                  <a:pt x="3672514" y="5564023"/>
                </a:cubicBezTo>
                <a:cubicBezTo>
                  <a:pt x="3498290" y="5537339"/>
                  <a:pt x="3326269" y="5560430"/>
                  <a:pt x="3097153" y="5564023"/>
                </a:cubicBezTo>
                <a:cubicBezTo>
                  <a:pt x="2868037" y="5567616"/>
                  <a:pt x="2719829" y="5560434"/>
                  <a:pt x="2595243" y="5564023"/>
                </a:cubicBezTo>
                <a:cubicBezTo>
                  <a:pt x="2470657" y="5567613"/>
                  <a:pt x="2223106" y="5588952"/>
                  <a:pt x="2019883" y="5564023"/>
                </a:cubicBezTo>
                <a:cubicBezTo>
                  <a:pt x="1816660" y="5539094"/>
                  <a:pt x="1683612" y="5593684"/>
                  <a:pt x="1371072" y="5564023"/>
                </a:cubicBezTo>
                <a:cubicBezTo>
                  <a:pt x="1058532" y="5534362"/>
                  <a:pt x="933007" y="5551838"/>
                  <a:pt x="685536" y="5564023"/>
                </a:cubicBezTo>
                <a:cubicBezTo>
                  <a:pt x="438065" y="5576208"/>
                  <a:pt x="262947" y="5533424"/>
                  <a:pt x="0" y="5564023"/>
                </a:cubicBezTo>
                <a:cubicBezTo>
                  <a:pt x="-20484" y="5278797"/>
                  <a:pt x="14399" y="5146201"/>
                  <a:pt x="0" y="4812880"/>
                </a:cubicBezTo>
                <a:cubicBezTo>
                  <a:pt x="-14399" y="4479559"/>
                  <a:pt x="2727" y="4391008"/>
                  <a:pt x="0" y="4173017"/>
                </a:cubicBezTo>
                <a:cubicBezTo>
                  <a:pt x="-2727" y="3955026"/>
                  <a:pt x="25447" y="3822076"/>
                  <a:pt x="0" y="3533155"/>
                </a:cubicBezTo>
                <a:cubicBezTo>
                  <a:pt x="-25447" y="3244234"/>
                  <a:pt x="1705" y="3022720"/>
                  <a:pt x="0" y="2726371"/>
                </a:cubicBezTo>
                <a:cubicBezTo>
                  <a:pt x="-1705" y="2430022"/>
                  <a:pt x="12907" y="2455020"/>
                  <a:pt x="0" y="2197789"/>
                </a:cubicBezTo>
                <a:cubicBezTo>
                  <a:pt x="-12907" y="1940558"/>
                  <a:pt x="-1145" y="1847893"/>
                  <a:pt x="0" y="1502286"/>
                </a:cubicBezTo>
                <a:cubicBezTo>
                  <a:pt x="1145" y="1156679"/>
                  <a:pt x="1249" y="1013050"/>
                  <a:pt x="0" y="862424"/>
                </a:cubicBezTo>
                <a:cubicBezTo>
                  <a:pt x="-1249" y="711798"/>
                  <a:pt x="-16597" y="249574"/>
                  <a:pt x="0" y="0"/>
                </a:cubicBezTo>
                <a:close/>
              </a:path>
            </a:pathLst>
          </a:custGeom>
          <a:noFill/>
          <a:ln w="19050">
            <a:solidFill>
              <a:schemeClr val="accent6"/>
            </a:solidFill>
            <a:extLst>
              <a:ext uri="{C807C97D-BFC1-408E-A445-0C87EB9F89A2}">
                <ask:lineSketchStyleProps xmlns="" xmlns:ask="http://schemas.microsoft.com/office/drawing/2018/sketchyshapes" sd="156957978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5E4A3FAD-274B-B0A9-82F6-A779DD141657}"/>
              </a:ext>
            </a:extLst>
          </p:cNvPr>
          <p:cNvSpPr txBox="1"/>
          <p:nvPr/>
        </p:nvSpPr>
        <p:spPr>
          <a:xfrm>
            <a:off x="776775" y="3721579"/>
            <a:ext cx="3353801" cy="1892826"/>
          </a:xfrm>
          <a:prstGeom prst="rect">
            <a:avLst/>
          </a:prstGeom>
          <a:noFill/>
        </p:spPr>
        <p:txBody>
          <a:bodyPr wrap="square" rtlCol="0">
            <a:spAutoFit/>
          </a:bodyPr>
          <a:lstStyle/>
          <a:p>
            <a:pPr marL="285750" indent="-285750">
              <a:spcAft>
                <a:spcPts val="600"/>
              </a:spcAft>
              <a:buFont typeface="Wingdings" panose="05000000000000000000" pitchFamily="2" charset="2"/>
              <a:buChar char="l"/>
            </a:pPr>
            <a:r>
              <a:rPr lang="ja-JP" altLang="en-US" sz="1600" dirty="0">
                <a:solidFill>
                  <a:schemeClr val="accent6">
                    <a:lumMod val="75000"/>
                  </a:schemeClr>
                </a:solidFill>
                <a:latin typeface="Meiryo UI" panose="020B0604030504040204" pitchFamily="50" charset="-128"/>
                <a:ea typeface="Meiryo UI" panose="020B0604030504040204" pitchFamily="50" charset="-128"/>
              </a:rPr>
              <a:t>仙台に戻るのは久しぶり</a:t>
            </a:r>
            <a:r>
              <a:rPr lang="en-US" altLang="ja-JP" sz="1600" dirty="0">
                <a:solidFill>
                  <a:schemeClr val="accent6">
                    <a:lumMod val="75000"/>
                  </a:schemeClr>
                </a:solidFill>
                <a:latin typeface="Meiryo UI" panose="020B0604030504040204" pitchFamily="50" charset="-128"/>
                <a:ea typeface="Meiryo UI" panose="020B0604030504040204" pitchFamily="50" charset="-128"/>
              </a:rPr>
              <a:t>…</a:t>
            </a:r>
            <a:br>
              <a:rPr lang="en-US" altLang="ja-JP" sz="1600" dirty="0">
                <a:solidFill>
                  <a:schemeClr val="accent6">
                    <a:lumMod val="75000"/>
                  </a:schemeClr>
                </a:solidFill>
                <a:latin typeface="Meiryo UI" panose="020B0604030504040204" pitchFamily="50" charset="-128"/>
                <a:ea typeface="Meiryo UI" panose="020B0604030504040204" pitchFamily="50" charset="-128"/>
              </a:rPr>
            </a:br>
            <a:r>
              <a:rPr lang="ja-JP" altLang="en-US" sz="1600" dirty="0">
                <a:solidFill>
                  <a:schemeClr val="accent6">
                    <a:lumMod val="75000"/>
                  </a:schemeClr>
                </a:solidFill>
                <a:latin typeface="Meiryo UI" panose="020B0604030504040204" pitchFamily="50" charset="-128"/>
                <a:ea typeface="Meiryo UI" panose="020B0604030504040204" pitchFamily="50" charset="-128"/>
              </a:rPr>
              <a:t>いくつか内見する前に</a:t>
            </a:r>
            <a:r>
              <a:rPr lang="en-US" altLang="ja-JP" sz="1600" dirty="0">
                <a:solidFill>
                  <a:schemeClr val="accent6">
                    <a:lumMod val="75000"/>
                  </a:schemeClr>
                </a:solidFill>
                <a:latin typeface="Meiryo UI" panose="020B0604030504040204" pitchFamily="50" charset="-128"/>
                <a:ea typeface="Meiryo UI" panose="020B0604030504040204" pitchFamily="50" charset="-128"/>
              </a:rPr>
              <a:t>WEB</a:t>
            </a:r>
            <a:r>
              <a:rPr lang="ja-JP" altLang="en-US" sz="1600" dirty="0">
                <a:solidFill>
                  <a:schemeClr val="accent6">
                    <a:lumMod val="75000"/>
                  </a:schemeClr>
                </a:solidFill>
                <a:latin typeface="Meiryo UI" panose="020B0604030504040204" pitchFamily="50" charset="-128"/>
                <a:ea typeface="Meiryo UI" panose="020B0604030504040204" pitchFamily="50" charset="-128"/>
              </a:rPr>
              <a:t>情報であたりをつけたい</a:t>
            </a:r>
            <a:endParaRPr kumimoji="1" lang="en-US" altLang="ja-JP" sz="1600" dirty="0">
              <a:solidFill>
                <a:schemeClr val="accent6">
                  <a:lumMod val="75000"/>
                </a:schemeClr>
              </a:solidFill>
              <a:latin typeface="Meiryo UI" panose="020B0604030504040204" pitchFamily="50" charset="-128"/>
              <a:ea typeface="Meiryo UI" panose="020B0604030504040204" pitchFamily="50" charset="-128"/>
            </a:endParaRPr>
          </a:p>
          <a:p>
            <a:pPr marL="285750" indent="-285750">
              <a:spcAft>
                <a:spcPts val="600"/>
              </a:spcAft>
              <a:buFont typeface="Wingdings" panose="05000000000000000000" pitchFamily="2" charset="2"/>
              <a:buChar char="l"/>
            </a:pPr>
            <a:r>
              <a:rPr lang="ja-JP" altLang="en-US" sz="1600" dirty="0">
                <a:solidFill>
                  <a:schemeClr val="accent6">
                    <a:lumMod val="75000"/>
                  </a:schemeClr>
                </a:solidFill>
                <a:latin typeface="Meiryo UI" panose="020B0604030504040204" pitchFamily="50" charset="-128"/>
                <a:ea typeface="Meiryo UI" panose="020B0604030504040204" pitchFamily="50" charset="-128"/>
              </a:rPr>
              <a:t>サロンを軌道にのせるには</a:t>
            </a:r>
            <a:r>
              <a:rPr lang="en-US" altLang="ja-JP" sz="1600" dirty="0">
                <a:solidFill>
                  <a:schemeClr val="accent6">
                    <a:lumMod val="75000"/>
                  </a:schemeClr>
                </a:solidFill>
                <a:latin typeface="Meiryo UI" panose="020B0604030504040204" pitchFamily="50" charset="-128"/>
                <a:ea typeface="Meiryo UI" panose="020B0604030504040204" pitchFamily="50" charset="-128"/>
              </a:rPr>
              <a:t/>
            </a:r>
            <a:br>
              <a:rPr lang="en-US" altLang="ja-JP" sz="1600" dirty="0">
                <a:solidFill>
                  <a:schemeClr val="accent6">
                    <a:lumMod val="75000"/>
                  </a:schemeClr>
                </a:solidFill>
                <a:latin typeface="Meiryo UI" panose="020B0604030504040204" pitchFamily="50" charset="-128"/>
                <a:ea typeface="Meiryo UI" panose="020B0604030504040204" pitchFamily="50" charset="-128"/>
              </a:rPr>
            </a:br>
            <a:r>
              <a:rPr lang="ja-JP" altLang="en-US" sz="1600" dirty="0">
                <a:solidFill>
                  <a:schemeClr val="accent6">
                    <a:lumMod val="75000"/>
                  </a:schemeClr>
                </a:solidFill>
                <a:latin typeface="Meiryo UI" panose="020B0604030504040204" pitchFamily="50" charset="-128"/>
                <a:ea typeface="Meiryo UI" panose="020B0604030504040204" pitchFamily="50" charset="-128"/>
              </a:rPr>
              <a:t>リピーターをつけるのが大事</a:t>
            </a:r>
            <a:r>
              <a:rPr lang="en-US" altLang="ja-JP" sz="1600" dirty="0">
                <a:solidFill>
                  <a:schemeClr val="accent6">
                    <a:lumMod val="75000"/>
                  </a:schemeClr>
                </a:solidFill>
                <a:latin typeface="Meiryo UI" panose="020B0604030504040204" pitchFamily="50" charset="-128"/>
                <a:ea typeface="Meiryo UI" panose="020B0604030504040204" pitchFamily="50" charset="-128"/>
              </a:rPr>
              <a:t/>
            </a:r>
            <a:br>
              <a:rPr lang="en-US" altLang="ja-JP" sz="1600" dirty="0">
                <a:solidFill>
                  <a:schemeClr val="accent6">
                    <a:lumMod val="75000"/>
                  </a:schemeClr>
                </a:solidFill>
                <a:latin typeface="Meiryo UI" panose="020B0604030504040204" pitchFamily="50" charset="-128"/>
                <a:ea typeface="Meiryo UI" panose="020B0604030504040204" pitchFamily="50" charset="-128"/>
              </a:rPr>
            </a:br>
            <a:r>
              <a:rPr lang="ja-JP" altLang="en-US" sz="1600" dirty="0">
                <a:solidFill>
                  <a:schemeClr val="accent6">
                    <a:lumMod val="75000"/>
                  </a:schemeClr>
                </a:solidFill>
                <a:latin typeface="Meiryo UI" panose="020B0604030504040204" pitchFamily="50" charset="-128"/>
                <a:ea typeface="Meiryo UI" panose="020B0604030504040204" pitchFamily="50" charset="-128"/>
              </a:rPr>
              <a:t>ターゲット層がどのくらい住んでいるか複数エリアを比較したい</a:t>
            </a:r>
            <a:endParaRPr kumimoji="1" lang="ja-JP" altLang="en-US" sz="1600" dirty="0">
              <a:solidFill>
                <a:schemeClr val="accent6">
                  <a:lumMod val="75000"/>
                </a:schemeClr>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B28D9EAA-409B-1FCD-D0E6-8415F97EC857}"/>
              </a:ext>
            </a:extLst>
          </p:cNvPr>
          <p:cNvSpPr txBox="1"/>
          <p:nvPr/>
        </p:nvSpPr>
        <p:spPr>
          <a:xfrm>
            <a:off x="2202559" y="1201579"/>
            <a:ext cx="2068323" cy="1877437"/>
          </a:xfrm>
          <a:prstGeom prst="rect">
            <a:avLst/>
          </a:prstGeom>
          <a:noFill/>
        </p:spPr>
        <p:txBody>
          <a:bodyPr wrap="square" rtlCol="0">
            <a:spAutoFit/>
          </a:bodyPr>
          <a:lstStyle/>
          <a:p>
            <a:r>
              <a:rPr lang="ja-JP" altLang="en-US" sz="2000" b="1" dirty="0">
                <a:solidFill>
                  <a:schemeClr val="accent6">
                    <a:lumMod val="75000"/>
                  </a:schemeClr>
                </a:solidFill>
                <a:latin typeface="Meiryo UI" panose="020B0604030504040204" pitchFamily="50" charset="-128"/>
                <a:ea typeface="Meiryo UI" panose="020B0604030504040204" pitchFamily="50" charset="-128"/>
              </a:rPr>
              <a:t>上杉さん</a:t>
            </a:r>
            <a:endParaRPr lang="en-US" altLang="ja-JP" sz="2000" b="1" dirty="0">
              <a:solidFill>
                <a:schemeClr val="accent6">
                  <a:lumMod val="75000"/>
                </a:schemeClr>
              </a:solidFill>
              <a:latin typeface="Meiryo UI" panose="020B0604030504040204" pitchFamily="50" charset="-128"/>
              <a:ea typeface="Meiryo UI" panose="020B0604030504040204" pitchFamily="50" charset="-128"/>
            </a:endParaRPr>
          </a:p>
          <a:p>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東京都在住</a:t>
            </a:r>
            <a:endParaRPr kumimoji="1" lang="en-US" altLang="ja-JP" sz="1600" dirty="0">
              <a:solidFill>
                <a:schemeClr val="accent6">
                  <a:lumMod val="75000"/>
                </a:schemeClr>
              </a:solidFill>
              <a:latin typeface="Meiryo UI" panose="020B0604030504040204" pitchFamily="50" charset="-128"/>
              <a:ea typeface="Meiryo UI" panose="020B0604030504040204" pitchFamily="50" charset="-128"/>
            </a:endParaRPr>
          </a:p>
          <a:p>
            <a:r>
              <a:rPr lang="en-US" altLang="ja-JP" sz="1600" dirty="0">
                <a:solidFill>
                  <a:schemeClr val="accent6">
                    <a:lumMod val="75000"/>
                  </a:schemeClr>
                </a:solidFill>
                <a:latin typeface="Meiryo UI" panose="020B0604030504040204" pitchFamily="50" charset="-128"/>
                <a:ea typeface="Meiryo UI" panose="020B0604030504040204" pitchFamily="50" charset="-128"/>
              </a:rPr>
              <a:t>28</a:t>
            </a:r>
            <a:r>
              <a:rPr lang="ja-JP" altLang="en-US" sz="1600" dirty="0">
                <a:solidFill>
                  <a:schemeClr val="accent6">
                    <a:lumMod val="75000"/>
                  </a:schemeClr>
                </a:solidFill>
                <a:latin typeface="Meiryo UI" panose="020B0604030504040204" pitchFamily="50" charset="-128"/>
                <a:ea typeface="Meiryo UI" panose="020B0604030504040204" pitchFamily="50" charset="-128"/>
              </a:rPr>
              <a:t>歳・ネイリスト・女性</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a:p>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a:p>
            <a:r>
              <a:rPr lang="ja-JP" altLang="en-US" sz="1600" dirty="0">
                <a:solidFill>
                  <a:schemeClr val="accent6">
                    <a:lumMod val="75000"/>
                  </a:schemeClr>
                </a:solidFill>
                <a:latin typeface="Meiryo UI" panose="020B0604030504040204" pitchFamily="50" charset="-128"/>
                <a:ea typeface="Meiryo UI" panose="020B0604030504040204" pitchFamily="50" charset="-128"/>
              </a:rPr>
              <a:t>仙台市出身</a:t>
            </a:r>
            <a:r>
              <a:rPr lang="en-US" altLang="ja-JP" sz="1600" dirty="0">
                <a:solidFill>
                  <a:schemeClr val="accent6">
                    <a:lumMod val="75000"/>
                  </a:schemeClr>
                </a:solidFill>
                <a:latin typeface="Meiryo UI" panose="020B0604030504040204" pitchFamily="50" charset="-128"/>
                <a:ea typeface="Meiryo UI" panose="020B0604030504040204" pitchFamily="50" charset="-128"/>
              </a:rPr>
              <a:t/>
            </a:r>
            <a:br>
              <a:rPr lang="en-US" altLang="ja-JP" sz="1600" dirty="0">
                <a:solidFill>
                  <a:schemeClr val="accent6">
                    <a:lumMod val="75000"/>
                  </a:schemeClr>
                </a:solidFill>
                <a:latin typeface="Meiryo UI" panose="020B0604030504040204" pitchFamily="50" charset="-128"/>
                <a:ea typeface="Meiryo UI" panose="020B0604030504040204" pitchFamily="50" charset="-128"/>
              </a:rPr>
            </a:br>
            <a:r>
              <a:rPr lang="ja-JP" altLang="en-US" sz="1600" dirty="0">
                <a:solidFill>
                  <a:schemeClr val="accent6">
                    <a:lumMod val="75000"/>
                  </a:schemeClr>
                </a:solidFill>
                <a:latin typeface="Meiryo UI" panose="020B0604030504040204" pitchFamily="50" charset="-128"/>
                <a:ea typeface="Meiryo UI" panose="020B0604030504040204" pitchFamily="50" charset="-128"/>
              </a:rPr>
              <a:t>独立し仙台市内で</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a:p>
            <a:r>
              <a:rPr lang="ja-JP" altLang="en-US" sz="1600" dirty="0">
                <a:solidFill>
                  <a:schemeClr val="accent6">
                    <a:lumMod val="75000"/>
                  </a:schemeClr>
                </a:solidFill>
                <a:latin typeface="Meiryo UI" panose="020B0604030504040204" pitchFamily="50" charset="-128"/>
                <a:ea typeface="Meiryo UI" panose="020B0604030504040204" pitchFamily="50" charset="-128"/>
              </a:rPr>
              <a:t>ネイルサロン開業予定</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p:txBody>
      </p:sp>
      <p:pic>
        <p:nvPicPr>
          <p:cNvPr id="16" name="図 15">
            <a:extLst>
              <a:ext uri="{FF2B5EF4-FFF2-40B4-BE49-F238E27FC236}">
                <a16:creationId xmlns:a16="http://schemas.microsoft.com/office/drawing/2014/main" id="{61B134ED-DD32-DDDF-EF39-C19DCBCB3D7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284757" y="909000"/>
            <a:ext cx="2520000" cy="2520000"/>
          </a:xfrm>
          <a:prstGeom prst="rect">
            <a:avLst/>
          </a:prstGeom>
        </p:spPr>
      </p:pic>
      <p:sp>
        <p:nvSpPr>
          <p:cNvPr id="9" name="テキスト ボックス 8">
            <a:extLst>
              <a:ext uri="{FF2B5EF4-FFF2-40B4-BE49-F238E27FC236}">
                <a16:creationId xmlns:a16="http://schemas.microsoft.com/office/drawing/2014/main" id="{B28D9EAA-409B-1FCD-D0E6-8415F97EC857}"/>
              </a:ext>
            </a:extLst>
          </p:cNvPr>
          <p:cNvSpPr txBox="1"/>
          <p:nvPr/>
        </p:nvSpPr>
        <p:spPr>
          <a:xfrm>
            <a:off x="745760" y="741824"/>
            <a:ext cx="1601200" cy="461665"/>
          </a:xfrm>
          <a:prstGeom prst="rect">
            <a:avLst/>
          </a:prstGeom>
          <a:solidFill>
            <a:schemeClr val="bg1"/>
          </a:solidFill>
        </p:spPr>
        <p:txBody>
          <a:bodyPr wrap="square" rtlCol="0">
            <a:spAutoFit/>
          </a:bodyPr>
          <a:lstStyle/>
          <a:p>
            <a:r>
              <a:rPr lang="ja-JP" altLang="en-US" sz="2400" b="1" dirty="0" smtClean="0">
                <a:solidFill>
                  <a:schemeClr val="accent6">
                    <a:lumMod val="75000"/>
                  </a:schemeClr>
                </a:solidFill>
                <a:latin typeface="Meiryo UI" panose="020B0604030504040204" pitchFamily="50" charset="-128"/>
                <a:ea typeface="Meiryo UI" panose="020B0604030504040204" pitchFamily="50" charset="-128"/>
              </a:rPr>
              <a:t>ペルソナ</a:t>
            </a:r>
            <a:r>
              <a:rPr lang="ja-JP" altLang="en-US" sz="2400" b="1" dirty="0">
                <a:solidFill>
                  <a:schemeClr val="accent6">
                    <a:lumMod val="75000"/>
                  </a:schemeClr>
                </a:solidFill>
                <a:latin typeface="Meiryo UI" panose="020B0604030504040204" pitchFamily="50" charset="-128"/>
                <a:ea typeface="Meiryo UI" panose="020B0604030504040204" pitchFamily="50" charset="-128"/>
              </a:rPr>
              <a:t>①</a:t>
            </a:r>
            <a:endParaRPr lang="en-US" altLang="ja-JP" dirty="0">
              <a:solidFill>
                <a:schemeClr val="accent6">
                  <a:lumMod val="7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69707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AFFCA53-BD9C-6E81-9055-00E92C924415}"/>
              </a:ext>
            </a:extLst>
          </p:cNvPr>
          <p:cNvPicPr>
            <a:picLocks noChangeAspect="1"/>
          </p:cNvPicPr>
          <p:nvPr/>
        </p:nvPicPr>
        <p:blipFill>
          <a:blip r:embed="rId3"/>
          <a:stretch>
            <a:fillRect/>
          </a:stretch>
        </p:blipFill>
        <p:spPr>
          <a:xfrm>
            <a:off x="4449289" y="1180069"/>
            <a:ext cx="7446250" cy="4972688"/>
          </a:xfrm>
          <a:prstGeom prst="rect">
            <a:avLst/>
          </a:prstGeom>
          <a:ln>
            <a:solidFill>
              <a:schemeClr val="bg2"/>
            </a:solidFill>
          </a:ln>
          <a:effectLst>
            <a:outerShdw blurRad="50800" dist="38100" dir="5400000" algn="t" rotWithShape="0">
              <a:prstClr val="black">
                <a:alpha val="40000"/>
              </a:prstClr>
            </a:outerShdw>
          </a:effectLst>
        </p:spPr>
      </p:pic>
      <p:sp>
        <p:nvSpPr>
          <p:cNvPr id="2" name="タイトル 1">
            <a:extLst>
              <a:ext uri="{FF2B5EF4-FFF2-40B4-BE49-F238E27FC236}">
                <a16:creationId xmlns:a16="http://schemas.microsoft.com/office/drawing/2014/main" id="{F40EA84F-BDA9-8DC3-9449-3D229B0B3E08}"/>
              </a:ext>
            </a:extLst>
          </p:cNvPr>
          <p:cNvSpPr>
            <a:spLocks noGrp="1"/>
          </p:cNvSpPr>
          <p:nvPr>
            <p:ph type="title"/>
          </p:nvPr>
        </p:nvSpPr>
        <p:spPr/>
        <p:txBody>
          <a:bodyPr/>
          <a:lstStyle/>
          <a:p>
            <a:r>
              <a:rPr lang="en-US" altLang="ja-JP" dirty="0"/>
              <a:t>“Smarter” dashboards for…</a:t>
            </a:r>
            <a:endParaRPr lang="ja-JP" altLang="en-US" dirty="0"/>
          </a:p>
        </p:txBody>
      </p:sp>
      <p:pic>
        <p:nvPicPr>
          <p:cNvPr id="16" name="図 15">
            <a:extLst>
              <a:ext uri="{FF2B5EF4-FFF2-40B4-BE49-F238E27FC236}">
                <a16:creationId xmlns:a16="http://schemas.microsoft.com/office/drawing/2014/main" id="{8BD1EA19-F938-E02A-FDFC-20684068309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199972" y="884402"/>
            <a:ext cx="2520000" cy="2520000"/>
          </a:xfrm>
          <a:prstGeom prst="rect">
            <a:avLst/>
          </a:prstGeom>
        </p:spPr>
      </p:pic>
      <p:sp>
        <p:nvSpPr>
          <p:cNvPr id="17" name="正方形/長方形 16">
            <a:extLst>
              <a:ext uri="{FF2B5EF4-FFF2-40B4-BE49-F238E27FC236}">
                <a16:creationId xmlns:a16="http://schemas.microsoft.com/office/drawing/2014/main" id="{FF1975B5-7C8B-B6AC-6E97-6A3E22931A98}"/>
              </a:ext>
            </a:extLst>
          </p:cNvPr>
          <p:cNvSpPr/>
          <p:nvPr/>
        </p:nvSpPr>
        <p:spPr>
          <a:xfrm>
            <a:off x="617418" y="884402"/>
            <a:ext cx="3672514" cy="5564023"/>
          </a:xfrm>
          <a:custGeom>
            <a:avLst/>
            <a:gdLst>
              <a:gd name="connsiteX0" fmla="*/ 0 w 3672514"/>
              <a:gd name="connsiteY0" fmla="*/ 0 h 5564023"/>
              <a:gd name="connsiteX1" fmla="*/ 501910 w 3672514"/>
              <a:gd name="connsiteY1" fmla="*/ 0 h 5564023"/>
              <a:gd name="connsiteX2" fmla="*/ 1150721 w 3672514"/>
              <a:gd name="connsiteY2" fmla="*/ 0 h 5564023"/>
              <a:gd name="connsiteX3" fmla="*/ 1836257 w 3672514"/>
              <a:gd name="connsiteY3" fmla="*/ 0 h 5564023"/>
              <a:gd name="connsiteX4" fmla="*/ 2448343 w 3672514"/>
              <a:gd name="connsiteY4" fmla="*/ 0 h 5564023"/>
              <a:gd name="connsiteX5" fmla="*/ 2950253 w 3672514"/>
              <a:gd name="connsiteY5" fmla="*/ 0 h 5564023"/>
              <a:gd name="connsiteX6" fmla="*/ 3672514 w 3672514"/>
              <a:gd name="connsiteY6" fmla="*/ 0 h 5564023"/>
              <a:gd name="connsiteX7" fmla="*/ 3672514 w 3672514"/>
              <a:gd name="connsiteY7" fmla="*/ 695503 h 5564023"/>
              <a:gd name="connsiteX8" fmla="*/ 3672514 w 3672514"/>
              <a:gd name="connsiteY8" fmla="*/ 1446646 h 5564023"/>
              <a:gd name="connsiteX9" fmla="*/ 3672514 w 3672514"/>
              <a:gd name="connsiteY9" fmla="*/ 1975228 h 5564023"/>
              <a:gd name="connsiteX10" fmla="*/ 3672514 w 3672514"/>
              <a:gd name="connsiteY10" fmla="*/ 2503810 h 5564023"/>
              <a:gd name="connsiteX11" fmla="*/ 3672514 w 3672514"/>
              <a:gd name="connsiteY11" fmla="*/ 3310594 h 5564023"/>
              <a:gd name="connsiteX12" fmla="*/ 3672514 w 3672514"/>
              <a:gd name="connsiteY12" fmla="*/ 3894816 h 5564023"/>
              <a:gd name="connsiteX13" fmla="*/ 3672514 w 3672514"/>
              <a:gd name="connsiteY13" fmla="*/ 4645959 h 5564023"/>
              <a:gd name="connsiteX14" fmla="*/ 3672514 w 3672514"/>
              <a:gd name="connsiteY14" fmla="*/ 5564023 h 5564023"/>
              <a:gd name="connsiteX15" fmla="*/ 3097153 w 3672514"/>
              <a:gd name="connsiteY15" fmla="*/ 5564023 h 5564023"/>
              <a:gd name="connsiteX16" fmla="*/ 2595243 w 3672514"/>
              <a:gd name="connsiteY16" fmla="*/ 5564023 h 5564023"/>
              <a:gd name="connsiteX17" fmla="*/ 2019883 w 3672514"/>
              <a:gd name="connsiteY17" fmla="*/ 5564023 h 5564023"/>
              <a:gd name="connsiteX18" fmla="*/ 1371072 w 3672514"/>
              <a:gd name="connsiteY18" fmla="*/ 5564023 h 5564023"/>
              <a:gd name="connsiteX19" fmla="*/ 685536 w 3672514"/>
              <a:gd name="connsiteY19" fmla="*/ 5564023 h 5564023"/>
              <a:gd name="connsiteX20" fmla="*/ 0 w 3672514"/>
              <a:gd name="connsiteY20" fmla="*/ 5564023 h 5564023"/>
              <a:gd name="connsiteX21" fmla="*/ 0 w 3672514"/>
              <a:gd name="connsiteY21" fmla="*/ 4812880 h 5564023"/>
              <a:gd name="connsiteX22" fmla="*/ 0 w 3672514"/>
              <a:gd name="connsiteY22" fmla="*/ 4173017 h 5564023"/>
              <a:gd name="connsiteX23" fmla="*/ 0 w 3672514"/>
              <a:gd name="connsiteY23" fmla="*/ 3533155 h 5564023"/>
              <a:gd name="connsiteX24" fmla="*/ 0 w 3672514"/>
              <a:gd name="connsiteY24" fmla="*/ 2726371 h 5564023"/>
              <a:gd name="connsiteX25" fmla="*/ 0 w 3672514"/>
              <a:gd name="connsiteY25" fmla="*/ 2197789 h 5564023"/>
              <a:gd name="connsiteX26" fmla="*/ 0 w 3672514"/>
              <a:gd name="connsiteY26" fmla="*/ 1502286 h 5564023"/>
              <a:gd name="connsiteX27" fmla="*/ 0 w 3672514"/>
              <a:gd name="connsiteY27" fmla="*/ 862424 h 5564023"/>
              <a:gd name="connsiteX28" fmla="*/ 0 w 3672514"/>
              <a:gd name="connsiteY28" fmla="*/ 0 h 556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72514" h="5564023" extrusionOk="0">
                <a:moveTo>
                  <a:pt x="0" y="0"/>
                </a:moveTo>
                <a:cubicBezTo>
                  <a:pt x="194952" y="-3932"/>
                  <a:pt x="366890" y="-22957"/>
                  <a:pt x="501910" y="0"/>
                </a:cubicBezTo>
                <a:cubicBezTo>
                  <a:pt x="636930" y="22957"/>
                  <a:pt x="1003736" y="13290"/>
                  <a:pt x="1150721" y="0"/>
                </a:cubicBezTo>
                <a:cubicBezTo>
                  <a:pt x="1297706" y="-13290"/>
                  <a:pt x="1673478" y="-27758"/>
                  <a:pt x="1836257" y="0"/>
                </a:cubicBezTo>
                <a:cubicBezTo>
                  <a:pt x="1999036" y="27758"/>
                  <a:pt x="2307116" y="-21251"/>
                  <a:pt x="2448343" y="0"/>
                </a:cubicBezTo>
                <a:cubicBezTo>
                  <a:pt x="2589570" y="21251"/>
                  <a:pt x="2790497" y="18309"/>
                  <a:pt x="2950253" y="0"/>
                </a:cubicBezTo>
                <a:cubicBezTo>
                  <a:pt x="3110009" y="-18309"/>
                  <a:pt x="3396125" y="16011"/>
                  <a:pt x="3672514" y="0"/>
                </a:cubicBezTo>
                <a:cubicBezTo>
                  <a:pt x="3694384" y="174422"/>
                  <a:pt x="3695527" y="376576"/>
                  <a:pt x="3672514" y="695503"/>
                </a:cubicBezTo>
                <a:cubicBezTo>
                  <a:pt x="3649501" y="1014430"/>
                  <a:pt x="3701478" y="1197695"/>
                  <a:pt x="3672514" y="1446646"/>
                </a:cubicBezTo>
                <a:cubicBezTo>
                  <a:pt x="3643550" y="1695597"/>
                  <a:pt x="3690631" y="1818393"/>
                  <a:pt x="3672514" y="1975228"/>
                </a:cubicBezTo>
                <a:cubicBezTo>
                  <a:pt x="3654397" y="2132063"/>
                  <a:pt x="3664335" y="2309246"/>
                  <a:pt x="3672514" y="2503810"/>
                </a:cubicBezTo>
                <a:cubicBezTo>
                  <a:pt x="3680693" y="2698374"/>
                  <a:pt x="3637651" y="3043936"/>
                  <a:pt x="3672514" y="3310594"/>
                </a:cubicBezTo>
                <a:cubicBezTo>
                  <a:pt x="3707377" y="3577252"/>
                  <a:pt x="3674620" y="3766110"/>
                  <a:pt x="3672514" y="3894816"/>
                </a:cubicBezTo>
                <a:cubicBezTo>
                  <a:pt x="3670408" y="4023522"/>
                  <a:pt x="3684232" y="4451788"/>
                  <a:pt x="3672514" y="4645959"/>
                </a:cubicBezTo>
                <a:cubicBezTo>
                  <a:pt x="3660796" y="4840130"/>
                  <a:pt x="3716077" y="5335527"/>
                  <a:pt x="3672514" y="5564023"/>
                </a:cubicBezTo>
                <a:cubicBezTo>
                  <a:pt x="3498290" y="5537339"/>
                  <a:pt x="3326269" y="5560430"/>
                  <a:pt x="3097153" y="5564023"/>
                </a:cubicBezTo>
                <a:cubicBezTo>
                  <a:pt x="2868037" y="5567616"/>
                  <a:pt x="2719829" y="5560434"/>
                  <a:pt x="2595243" y="5564023"/>
                </a:cubicBezTo>
                <a:cubicBezTo>
                  <a:pt x="2470657" y="5567613"/>
                  <a:pt x="2223106" y="5588952"/>
                  <a:pt x="2019883" y="5564023"/>
                </a:cubicBezTo>
                <a:cubicBezTo>
                  <a:pt x="1816660" y="5539094"/>
                  <a:pt x="1683612" y="5593684"/>
                  <a:pt x="1371072" y="5564023"/>
                </a:cubicBezTo>
                <a:cubicBezTo>
                  <a:pt x="1058532" y="5534362"/>
                  <a:pt x="933007" y="5551838"/>
                  <a:pt x="685536" y="5564023"/>
                </a:cubicBezTo>
                <a:cubicBezTo>
                  <a:pt x="438065" y="5576208"/>
                  <a:pt x="262947" y="5533424"/>
                  <a:pt x="0" y="5564023"/>
                </a:cubicBezTo>
                <a:cubicBezTo>
                  <a:pt x="-20484" y="5278797"/>
                  <a:pt x="14399" y="5146201"/>
                  <a:pt x="0" y="4812880"/>
                </a:cubicBezTo>
                <a:cubicBezTo>
                  <a:pt x="-14399" y="4479559"/>
                  <a:pt x="2727" y="4391008"/>
                  <a:pt x="0" y="4173017"/>
                </a:cubicBezTo>
                <a:cubicBezTo>
                  <a:pt x="-2727" y="3955026"/>
                  <a:pt x="25447" y="3822076"/>
                  <a:pt x="0" y="3533155"/>
                </a:cubicBezTo>
                <a:cubicBezTo>
                  <a:pt x="-25447" y="3244234"/>
                  <a:pt x="1705" y="3022720"/>
                  <a:pt x="0" y="2726371"/>
                </a:cubicBezTo>
                <a:cubicBezTo>
                  <a:pt x="-1705" y="2430022"/>
                  <a:pt x="12907" y="2455020"/>
                  <a:pt x="0" y="2197789"/>
                </a:cubicBezTo>
                <a:cubicBezTo>
                  <a:pt x="-12907" y="1940558"/>
                  <a:pt x="-1145" y="1847893"/>
                  <a:pt x="0" y="1502286"/>
                </a:cubicBezTo>
                <a:cubicBezTo>
                  <a:pt x="1145" y="1156679"/>
                  <a:pt x="1249" y="1013050"/>
                  <a:pt x="0" y="862424"/>
                </a:cubicBezTo>
                <a:cubicBezTo>
                  <a:pt x="-1249" y="711798"/>
                  <a:pt x="-16597" y="249574"/>
                  <a:pt x="0" y="0"/>
                </a:cubicBezTo>
                <a:close/>
              </a:path>
            </a:pathLst>
          </a:custGeom>
          <a:noFill/>
          <a:ln w="19050">
            <a:solidFill>
              <a:schemeClr val="accent6"/>
            </a:solidFill>
            <a:extLst>
              <a:ext uri="{C807C97D-BFC1-408E-A445-0C87EB9F89A2}">
                <ask:lineSketchStyleProps xmlns="" xmlns:ask="http://schemas.microsoft.com/office/drawing/2018/sketchyshapes" sd="156957978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C8AB10F9-1C2D-B361-BC32-0884EA146C4C}"/>
              </a:ext>
            </a:extLst>
          </p:cNvPr>
          <p:cNvSpPr txBox="1"/>
          <p:nvPr/>
        </p:nvSpPr>
        <p:spPr>
          <a:xfrm>
            <a:off x="776775" y="3721579"/>
            <a:ext cx="3494107" cy="2462213"/>
          </a:xfrm>
          <a:prstGeom prst="rect">
            <a:avLst/>
          </a:prstGeom>
          <a:noFill/>
        </p:spPr>
        <p:txBody>
          <a:bodyPr wrap="square" rtlCol="0">
            <a:spAutoFit/>
          </a:bodyPr>
          <a:lstStyle/>
          <a:p>
            <a:pPr marL="285750" indent="-285750">
              <a:spcAft>
                <a:spcPts val="600"/>
              </a:spcAft>
              <a:buFont typeface="Wingdings" panose="05000000000000000000" pitchFamily="2" charset="2"/>
              <a:buChar char="l"/>
            </a:pP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子供の面倒を見ながら役所や</a:t>
            </a:r>
            <a: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t/>
            </a:r>
            <a:b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b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保育施設に足を運ぶのはまだ大変</a:t>
            </a:r>
            <a: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t>…</a:t>
            </a: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下調べは</a:t>
            </a:r>
            <a: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t>WEB</a:t>
            </a: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でしたい</a:t>
            </a:r>
            <a:endParaRPr kumimoji="1" lang="en-US" altLang="ja-JP" sz="1600" dirty="0">
              <a:solidFill>
                <a:schemeClr val="accent6">
                  <a:lumMod val="75000"/>
                </a:schemeClr>
              </a:solidFill>
              <a:latin typeface="Meiryo UI" panose="020B0604030504040204" pitchFamily="50" charset="-128"/>
              <a:ea typeface="Meiryo UI" panose="020B0604030504040204" pitchFamily="50" charset="-128"/>
            </a:endParaRPr>
          </a:p>
          <a:p>
            <a:pPr marL="285750" indent="-285750">
              <a:spcAft>
                <a:spcPts val="600"/>
              </a:spcAft>
              <a:buFont typeface="Wingdings" panose="05000000000000000000" pitchFamily="2" charset="2"/>
              <a:buChar char="l"/>
            </a:pP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自宅近く／職場近くの</a:t>
            </a:r>
            <a: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t/>
            </a:r>
            <a:b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b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複数のエリアを横断的に</a:t>
            </a:r>
            <a: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t/>
            </a:r>
            <a:b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b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比較検討したい</a:t>
            </a:r>
            <a:endParaRPr kumimoji="1" lang="en-US" altLang="ja-JP" sz="1600" dirty="0">
              <a:solidFill>
                <a:schemeClr val="accent6">
                  <a:lumMod val="75000"/>
                </a:schemeClr>
              </a:solidFill>
              <a:latin typeface="Meiryo UI" panose="020B0604030504040204" pitchFamily="50" charset="-128"/>
              <a:ea typeface="Meiryo UI" panose="020B0604030504040204" pitchFamily="50" charset="-128"/>
            </a:endParaRPr>
          </a:p>
          <a:p>
            <a:pPr marL="285750" indent="-285750">
              <a:spcAft>
                <a:spcPts val="600"/>
              </a:spcAft>
              <a:buFont typeface="Wingdings" panose="05000000000000000000" pitchFamily="2" charset="2"/>
              <a:buChar char="l"/>
            </a:pPr>
            <a:r>
              <a:rPr lang="ja-JP" altLang="en-US" sz="1600" dirty="0">
                <a:solidFill>
                  <a:schemeClr val="accent6">
                    <a:lumMod val="75000"/>
                  </a:schemeClr>
                </a:solidFill>
                <a:latin typeface="Meiryo UI" panose="020B0604030504040204" pitchFamily="50" charset="-128"/>
                <a:ea typeface="Meiryo UI" panose="020B0604030504040204" pitchFamily="50" charset="-128"/>
              </a:rPr>
              <a:t>預けることが最優先だが</a:t>
            </a:r>
            <a:r>
              <a:rPr lang="en-US" altLang="ja-JP" sz="1600" dirty="0">
                <a:solidFill>
                  <a:schemeClr val="accent6">
                    <a:lumMod val="75000"/>
                  </a:schemeClr>
                </a:solidFill>
                <a:latin typeface="Meiryo UI" panose="020B0604030504040204" pitchFamily="50" charset="-128"/>
                <a:ea typeface="Meiryo UI" panose="020B0604030504040204" pitchFamily="50" charset="-128"/>
              </a:rPr>
              <a:t/>
            </a:r>
            <a:br>
              <a:rPr lang="en-US" altLang="ja-JP" sz="1600" dirty="0">
                <a:solidFill>
                  <a:schemeClr val="accent6">
                    <a:lumMod val="75000"/>
                  </a:schemeClr>
                </a:solidFill>
                <a:latin typeface="Meiryo UI" panose="020B0604030504040204" pitchFamily="50" charset="-128"/>
                <a:ea typeface="Meiryo UI" panose="020B0604030504040204" pitchFamily="50" charset="-128"/>
              </a:rPr>
            </a:br>
            <a:r>
              <a:rPr lang="ja-JP" altLang="en-US" sz="1600" dirty="0">
                <a:solidFill>
                  <a:schemeClr val="accent6">
                    <a:lumMod val="75000"/>
                  </a:schemeClr>
                </a:solidFill>
                <a:latin typeface="Meiryo UI" panose="020B0604030504040204" pitchFamily="50" charset="-128"/>
                <a:ea typeface="Meiryo UI" panose="020B0604030504040204" pitchFamily="50" charset="-128"/>
              </a:rPr>
              <a:t>保育施設の種類や</a:t>
            </a:r>
            <a:r>
              <a:rPr lang="en-US" altLang="ja-JP" sz="1600" dirty="0">
                <a:solidFill>
                  <a:schemeClr val="accent6">
                    <a:lumMod val="75000"/>
                  </a:schemeClr>
                </a:solidFill>
                <a:latin typeface="Meiryo UI" panose="020B0604030504040204" pitchFamily="50" charset="-128"/>
                <a:ea typeface="Meiryo UI" panose="020B0604030504040204" pitchFamily="50" charset="-128"/>
              </a:rPr>
              <a:t/>
            </a:r>
            <a:br>
              <a:rPr lang="en-US" altLang="ja-JP" sz="1600" dirty="0">
                <a:solidFill>
                  <a:schemeClr val="accent6">
                    <a:lumMod val="75000"/>
                  </a:schemeClr>
                </a:solidFill>
                <a:latin typeface="Meiryo UI" panose="020B0604030504040204" pitchFamily="50" charset="-128"/>
                <a:ea typeface="Meiryo UI" panose="020B0604030504040204" pitchFamily="50" charset="-128"/>
              </a:rPr>
            </a:br>
            <a:r>
              <a:rPr lang="ja-JP" altLang="en-US" sz="1600" dirty="0">
                <a:solidFill>
                  <a:schemeClr val="accent6">
                    <a:lumMod val="75000"/>
                  </a:schemeClr>
                </a:solidFill>
                <a:latin typeface="Meiryo UI" panose="020B0604030504040204" pitchFamily="50" charset="-128"/>
                <a:ea typeface="Meiryo UI" panose="020B0604030504040204" pitchFamily="50" charset="-128"/>
              </a:rPr>
              <a:t>評判ももちろん気になる</a:t>
            </a:r>
            <a:endParaRPr kumimoji="1" lang="ja-JP" altLang="en-US" sz="1600" dirty="0">
              <a:solidFill>
                <a:schemeClr val="accent6">
                  <a:lumMod val="75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9AFA0D0F-15A0-370C-D4DD-4A06C7CEE918}"/>
              </a:ext>
            </a:extLst>
          </p:cNvPr>
          <p:cNvSpPr txBox="1"/>
          <p:nvPr/>
        </p:nvSpPr>
        <p:spPr>
          <a:xfrm>
            <a:off x="2202559" y="1201579"/>
            <a:ext cx="2068323" cy="1877437"/>
          </a:xfrm>
          <a:prstGeom prst="rect">
            <a:avLst/>
          </a:prstGeom>
          <a:noFill/>
        </p:spPr>
        <p:txBody>
          <a:bodyPr wrap="square" rtlCol="0">
            <a:spAutoFit/>
          </a:bodyPr>
          <a:lstStyle/>
          <a:p>
            <a:r>
              <a:rPr lang="ja-JP" altLang="en-US" sz="2000" b="1" dirty="0">
                <a:solidFill>
                  <a:schemeClr val="accent6">
                    <a:lumMod val="75000"/>
                  </a:schemeClr>
                </a:solidFill>
                <a:latin typeface="Meiryo UI" panose="020B0604030504040204" pitchFamily="50" charset="-128"/>
                <a:ea typeface="Meiryo UI" panose="020B0604030504040204" pitchFamily="50" charset="-128"/>
              </a:rPr>
              <a:t>広瀬さん</a:t>
            </a:r>
            <a:endParaRPr lang="en-US" altLang="ja-JP" sz="2000" b="1" dirty="0">
              <a:solidFill>
                <a:schemeClr val="accent6">
                  <a:lumMod val="75000"/>
                </a:schemeClr>
              </a:solidFill>
              <a:latin typeface="Meiryo UI" panose="020B0604030504040204" pitchFamily="50" charset="-128"/>
              <a:ea typeface="Meiryo UI" panose="020B0604030504040204" pitchFamily="50" charset="-128"/>
            </a:endParaRPr>
          </a:p>
          <a:p>
            <a:r>
              <a:rPr lang="ja-JP" altLang="en-US" sz="1600" dirty="0">
                <a:solidFill>
                  <a:schemeClr val="accent6">
                    <a:lumMod val="75000"/>
                  </a:schemeClr>
                </a:solidFill>
                <a:latin typeface="Meiryo UI" panose="020B0604030504040204" pitchFamily="50" charset="-128"/>
                <a:ea typeface="Meiryo UI" panose="020B0604030504040204" pitchFamily="50" charset="-128"/>
              </a:rPr>
              <a:t>太白区</a:t>
            </a: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在住</a:t>
            </a:r>
            <a:endParaRPr kumimoji="1" lang="en-US" altLang="ja-JP" sz="1600" dirty="0">
              <a:solidFill>
                <a:schemeClr val="accent6">
                  <a:lumMod val="75000"/>
                </a:schemeClr>
              </a:solidFill>
              <a:latin typeface="Meiryo UI" panose="020B0604030504040204" pitchFamily="50" charset="-128"/>
              <a:ea typeface="Meiryo UI" panose="020B0604030504040204" pitchFamily="50" charset="-128"/>
            </a:endParaRPr>
          </a:p>
          <a:p>
            <a:r>
              <a:rPr lang="en-US" altLang="ja-JP" sz="1600" dirty="0">
                <a:solidFill>
                  <a:schemeClr val="accent6">
                    <a:lumMod val="75000"/>
                  </a:schemeClr>
                </a:solidFill>
                <a:latin typeface="Meiryo UI" panose="020B0604030504040204" pitchFamily="50" charset="-128"/>
                <a:ea typeface="Meiryo UI" panose="020B0604030504040204" pitchFamily="50" charset="-128"/>
              </a:rPr>
              <a:t>32</a:t>
            </a:r>
            <a:r>
              <a:rPr lang="ja-JP" altLang="en-US" sz="1600" dirty="0">
                <a:solidFill>
                  <a:schemeClr val="accent6">
                    <a:lumMod val="75000"/>
                  </a:schemeClr>
                </a:solidFill>
                <a:latin typeface="Meiryo UI" panose="020B0604030504040204" pitchFamily="50" charset="-128"/>
                <a:ea typeface="Meiryo UI" panose="020B0604030504040204" pitchFamily="50" charset="-128"/>
              </a:rPr>
              <a:t>歳・会社員・女性</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a:p>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a:p>
            <a:r>
              <a:rPr lang="ja-JP" altLang="en-US" sz="1600" dirty="0">
                <a:solidFill>
                  <a:schemeClr val="accent6">
                    <a:lumMod val="75000"/>
                  </a:schemeClr>
                </a:solidFill>
                <a:latin typeface="Meiryo UI" panose="020B0604030504040204" pitchFamily="50" charset="-128"/>
                <a:ea typeface="Meiryo UI" panose="020B0604030504040204" pitchFamily="50" charset="-128"/>
              </a:rPr>
              <a:t>１歳になる子供を</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a:p>
            <a:r>
              <a:rPr lang="ja-JP" altLang="en-US" sz="1600" dirty="0">
                <a:solidFill>
                  <a:schemeClr val="accent6">
                    <a:lumMod val="75000"/>
                  </a:schemeClr>
                </a:solidFill>
                <a:latin typeface="Meiryo UI" panose="020B0604030504040204" pitchFamily="50" charset="-128"/>
                <a:ea typeface="Meiryo UI" panose="020B0604030504040204" pitchFamily="50" charset="-128"/>
              </a:rPr>
              <a:t>保育施設に預け</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a:p>
            <a:r>
              <a:rPr lang="ja-JP" altLang="en-US" sz="1600" dirty="0">
                <a:solidFill>
                  <a:schemeClr val="accent6">
                    <a:lumMod val="75000"/>
                  </a:schemeClr>
                </a:solidFill>
                <a:latin typeface="Meiryo UI" panose="020B0604030504040204" pitchFamily="50" charset="-128"/>
                <a:ea typeface="Meiryo UI" panose="020B0604030504040204" pitchFamily="50" charset="-128"/>
              </a:rPr>
              <a:t>職場復帰を検討中</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B28D9EAA-409B-1FCD-D0E6-8415F97EC857}"/>
              </a:ext>
            </a:extLst>
          </p:cNvPr>
          <p:cNvSpPr txBox="1"/>
          <p:nvPr/>
        </p:nvSpPr>
        <p:spPr>
          <a:xfrm>
            <a:off x="745760" y="741824"/>
            <a:ext cx="1601200" cy="461665"/>
          </a:xfrm>
          <a:prstGeom prst="rect">
            <a:avLst/>
          </a:prstGeom>
          <a:solidFill>
            <a:schemeClr val="bg1"/>
          </a:solidFill>
        </p:spPr>
        <p:txBody>
          <a:bodyPr wrap="square" rtlCol="0">
            <a:spAutoFit/>
          </a:bodyPr>
          <a:lstStyle/>
          <a:p>
            <a:r>
              <a:rPr lang="ja-JP" altLang="en-US" sz="2400" b="1" dirty="0" smtClean="0">
                <a:solidFill>
                  <a:schemeClr val="accent6">
                    <a:lumMod val="75000"/>
                  </a:schemeClr>
                </a:solidFill>
                <a:latin typeface="Meiryo UI" panose="020B0604030504040204" pitchFamily="50" charset="-128"/>
                <a:ea typeface="Meiryo UI" panose="020B0604030504040204" pitchFamily="50" charset="-128"/>
              </a:rPr>
              <a:t>ペルソナ</a:t>
            </a:r>
            <a:r>
              <a:rPr lang="ja-JP" altLang="en-US" sz="2400" b="1" dirty="0">
                <a:solidFill>
                  <a:schemeClr val="accent6">
                    <a:lumMod val="75000"/>
                  </a:schemeClr>
                </a:solidFill>
                <a:latin typeface="Meiryo UI" panose="020B0604030504040204" pitchFamily="50" charset="-128"/>
                <a:ea typeface="Meiryo UI" panose="020B0604030504040204" pitchFamily="50" charset="-128"/>
              </a:rPr>
              <a:t>②</a:t>
            </a:r>
            <a:endParaRPr lang="en-US" altLang="ja-JP" dirty="0">
              <a:solidFill>
                <a:schemeClr val="accent6">
                  <a:lumMod val="7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20084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960BE6-CBE5-966D-FBC3-EE443B5C3821}"/>
              </a:ext>
            </a:extLst>
          </p:cNvPr>
          <p:cNvSpPr>
            <a:spLocks noGrp="1"/>
          </p:cNvSpPr>
          <p:nvPr>
            <p:ph type="title"/>
          </p:nvPr>
        </p:nvSpPr>
        <p:spPr/>
        <p:txBody>
          <a:bodyPr/>
          <a:lstStyle/>
          <a:p>
            <a:r>
              <a:rPr lang="en-US" altLang="ja-JP" dirty="0"/>
              <a:t>“Smarter” dashboards for…</a:t>
            </a:r>
            <a:endParaRPr lang="ja-JP" altLang="en-US" dirty="0"/>
          </a:p>
        </p:txBody>
      </p:sp>
      <p:sp>
        <p:nvSpPr>
          <p:cNvPr id="6" name="正方形/長方形 5">
            <a:extLst>
              <a:ext uri="{FF2B5EF4-FFF2-40B4-BE49-F238E27FC236}">
                <a16:creationId xmlns:a16="http://schemas.microsoft.com/office/drawing/2014/main" id="{F76F64ED-F38E-8C37-27F4-13CBDB90F211}"/>
              </a:ext>
            </a:extLst>
          </p:cNvPr>
          <p:cNvSpPr/>
          <p:nvPr/>
        </p:nvSpPr>
        <p:spPr>
          <a:xfrm>
            <a:off x="617418" y="884402"/>
            <a:ext cx="3672514" cy="5564023"/>
          </a:xfrm>
          <a:custGeom>
            <a:avLst/>
            <a:gdLst>
              <a:gd name="connsiteX0" fmla="*/ 0 w 3672514"/>
              <a:gd name="connsiteY0" fmla="*/ 0 h 5564023"/>
              <a:gd name="connsiteX1" fmla="*/ 501910 w 3672514"/>
              <a:gd name="connsiteY1" fmla="*/ 0 h 5564023"/>
              <a:gd name="connsiteX2" fmla="*/ 1150721 w 3672514"/>
              <a:gd name="connsiteY2" fmla="*/ 0 h 5564023"/>
              <a:gd name="connsiteX3" fmla="*/ 1836257 w 3672514"/>
              <a:gd name="connsiteY3" fmla="*/ 0 h 5564023"/>
              <a:gd name="connsiteX4" fmla="*/ 2448343 w 3672514"/>
              <a:gd name="connsiteY4" fmla="*/ 0 h 5564023"/>
              <a:gd name="connsiteX5" fmla="*/ 2950253 w 3672514"/>
              <a:gd name="connsiteY5" fmla="*/ 0 h 5564023"/>
              <a:gd name="connsiteX6" fmla="*/ 3672514 w 3672514"/>
              <a:gd name="connsiteY6" fmla="*/ 0 h 5564023"/>
              <a:gd name="connsiteX7" fmla="*/ 3672514 w 3672514"/>
              <a:gd name="connsiteY7" fmla="*/ 695503 h 5564023"/>
              <a:gd name="connsiteX8" fmla="*/ 3672514 w 3672514"/>
              <a:gd name="connsiteY8" fmla="*/ 1446646 h 5564023"/>
              <a:gd name="connsiteX9" fmla="*/ 3672514 w 3672514"/>
              <a:gd name="connsiteY9" fmla="*/ 1975228 h 5564023"/>
              <a:gd name="connsiteX10" fmla="*/ 3672514 w 3672514"/>
              <a:gd name="connsiteY10" fmla="*/ 2503810 h 5564023"/>
              <a:gd name="connsiteX11" fmla="*/ 3672514 w 3672514"/>
              <a:gd name="connsiteY11" fmla="*/ 3310594 h 5564023"/>
              <a:gd name="connsiteX12" fmla="*/ 3672514 w 3672514"/>
              <a:gd name="connsiteY12" fmla="*/ 3894816 h 5564023"/>
              <a:gd name="connsiteX13" fmla="*/ 3672514 w 3672514"/>
              <a:gd name="connsiteY13" fmla="*/ 4645959 h 5564023"/>
              <a:gd name="connsiteX14" fmla="*/ 3672514 w 3672514"/>
              <a:gd name="connsiteY14" fmla="*/ 5564023 h 5564023"/>
              <a:gd name="connsiteX15" fmla="*/ 3097153 w 3672514"/>
              <a:gd name="connsiteY15" fmla="*/ 5564023 h 5564023"/>
              <a:gd name="connsiteX16" fmla="*/ 2595243 w 3672514"/>
              <a:gd name="connsiteY16" fmla="*/ 5564023 h 5564023"/>
              <a:gd name="connsiteX17" fmla="*/ 2019883 w 3672514"/>
              <a:gd name="connsiteY17" fmla="*/ 5564023 h 5564023"/>
              <a:gd name="connsiteX18" fmla="*/ 1371072 w 3672514"/>
              <a:gd name="connsiteY18" fmla="*/ 5564023 h 5564023"/>
              <a:gd name="connsiteX19" fmla="*/ 685536 w 3672514"/>
              <a:gd name="connsiteY19" fmla="*/ 5564023 h 5564023"/>
              <a:gd name="connsiteX20" fmla="*/ 0 w 3672514"/>
              <a:gd name="connsiteY20" fmla="*/ 5564023 h 5564023"/>
              <a:gd name="connsiteX21" fmla="*/ 0 w 3672514"/>
              <a:gd name="connsiteY21" fmla="*/ 4812880 h 5564023"/>
              <a:gd name="connsiteX22" fmla="*/ 0 w 3672514"/>
              <a:gd name="connsiteY22" fmla="*/ 4173017 h 5564023"/>
              <a:gd name="connsiteX23" fmla="*/ 0 w 3672514"/>
              <a:gd name="connsiteY23" fmla="*/ 3533155 h 5564023"/>
              <a:gd name="connsiteX24" fmla="*/ 0 w 3672514"/>
              <a:gd name="connsiteY24" fmla="*/ 2726371 h 5564023"/>
              <a:gd name="connsiteX25" fmla="*/ 0 w 3672514"/>
              <a:gd name="connsiteY25" fmla="*/ 2197789 h 5564023"/>
              <a:gd name="connsiteX26" fmla="*/ 0 w 3672514"/>
              <a:gd name="connsiteY26" fmla="*/ 1502286 h 5564023"/>
              <a:gd name="connsiteX27" fmla="*/ 0 w 3672514"/>
              <a:gd name="connsiteY27" fmla="*/ 862424 h 5564023"/>
              <a:gd name="connsiteX28" fmla="*/ 0 w 3672514"/>
              <a:gd name="connsiteY28" fmla="*/ 0 h 556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72514" h="5564023" extrusionOk="0">
                <a:moveTo>
                  <a:pt x="0" y="0"/>
                </a:moveTo>
                <a:cubicBezTo>
                  <a:pt x="194952" y="-3932"/>
                  <a:pt x="366890" y="-22957"/>
                  <a:pt x="501910" y="0"/>
                </a:cubicBezTo>
                <a:cubicBezTo>
                  <a:pt x="636930" y="22957"/>
                  <a:pt x="1003736" y="13290"/>
                  <a:pt x="1150721" y="0"/>
                </a:cubicBezTo>
                <a:cubicBezTo>
                  <a:pt x="1297706" y="-13290"/>
                  <a:pt x="1673478" y="-27758"/>
                  <a:pt x="1836257" y="0"/>
                </a:cubicBezTo>
                <a:cubicBezTo>
                  <a:pt x="1999036" y="27758"/>
                  <a:pt x="2307116" y="-21251"/>
                  <a:pt x="2448343" y="0"/>
                </a:cubicBezTo>
                <a:cubicBezTo>
                  <a:pt x="2589570" y="21251"/>
                  <a:pt x="2790497" y="18309"/>
                  <a:pt x="2950253" y="0"/>
                </a:cubicBezTo>
                <a:cubicBezTo>
                  <a:pt x="3110009" y="-18309"/>
                  <a:pt x="3396125" y="16011"/>
                  <a:pt x="3672514" y="0"/>
                </a:cubicBezTo>
                <a:cubicBezTo>
                  <a:pt x="3694384" y="174422"/>
                  <a:pt x="3695527" y="376576"/>
                  <a:pt x="3672514" y="695503"/>
                </a:cubicBezTo>
                <a:cubicBezTo>
                  <a:pt x="3649501" y="1014430"/>
                  <a:pt x="3701478" y="1197695"/>
                  <a:pt x="3672514" y="1446646"/>
                </a:cubicBezTo>
                <a:cubicBezTo>
                  <a:pt x="3643550" y="1695597"/>
                  <a:pt x="3690631" y="1818393"/>
                  <a:pt x="3672514" y="1975228"/>
                </a:cubicBezTo>
                <a:cubicBezTo>
                  <a:pt x="3654397" y="2132063"/>
                  <a:pt x="3664335" y="2309246"/>
                  <a:pt x="3672514" y="2503810"/>
                </a:cubicBezTo>
                <a:cubicBezTo>
                  <a:pt x="3680693" y="2698374"/>
                  <a:pt x="3637651" y="3043936"/>
                  <a:pt x="3672514" y="3310594"/>
                </a:cubicBezTo>
                <a:cubicBezTo>
                  <a:pt x="3707377" y="3577252"/>
                  <a:pt x="3674620" y="3766110"/>
                  <a:pt x="3672514" y="3894816"/>
                </a:cubicBezTo>
                <a:cubicBezTo>
                  <a:pt x="3670408" y="4023522"/>
                  <a:pt x="3684232" y="4451788"/>
                  <a:pt x="3672514" y="4645959"/>
                </a:cubicBezTo>
                <a:cubicBezTo>
                  <a:pt x="3660796" y="4840130"/>
                  <a:pt x="3716077" y="5335527"/>
                  <a:pt x="3672514" y="5564023"/>
                </a:cubicBezTo>
                <a:cubicBezTo>
                  <a:pt x="3498290" y="5537339"/>
                  <a:pt x="3326269" y="5560430"/>
                  <a:pt x="3097153" y="5564023"/>
                </a:cubicBezTo>
                <a:cubicBezTo>
                  <a:pt x="2868037" y="5567616"/>
                  <a:pt x="2719829" y="5560434"/>
                  <a:pt x="2595243" y="5564023"/>
                </a:cubicBezTo>
                <a:cubicBezTo>
                  <a:pt x="2470657" y="5567613"/>
                  <a:pt x="2223106" y="5588952"/>
                  <a:pt x="2019883" y="5564023"/>
                </a:cubicBezTo>
                <a:cubicBezTo>
                  <a:pt x="1816660" y="5539094"/>
                  <a:pt x="1683612" y="5593684"/>
                  <a:pt x="1371072" y="5564023"/>
                </a:cubicBezTo>
                <a:cubicBezTo>
                  <a:pt x="1058532" y="5534362"/>
                  <a:pt x="933007" y="5551838"/>
                  <a:pt x="685536" y="5564023"/>
                </a:cubicBezTo>
                <a:cubicBezTo>
                  <a:pt x="438065" y="5576208"/>
                  <a:pt x="262947" y="5533424"/>
                  <a:pt x="0" y="5564023"/>
                </a:cubicBezTo>
                <a:cubicBezTo>
                  <a:pt x="-20484" y="5278797"/>
                  <a:pt x="14399" y="5146201"/>
                  <a:pt x="0" y="4812880"/>
                </a:cubicBezTo>
                <a:cubicBezTo>
                  <a:pt x="-14399" y="4479559"/>
                  <a:pt x="2727" y="4391008"/>
                  <a:pt x="0" y="4173017"/>
                </a:cubicBezTo>
                <a:cubicBezTo>
                  <a:pt x="-2727" y="3955026"/>
                  <a:pt x="25447" y="3822076"/>
                  <a:pt x="0" y="3533155"/>
                </a:cubicBezTo>
                <a:cubicBezTo>
                  <a:pt x="-25447" y="3244234"/>
                  <a:pt x="1705" y="3022720"/>
                  <a:pt x="0" y="2726371"/>
                </a:cubicBezTo>
                <a:cubicBezTo>
                  <a:pt x="-1705" y="2430022"/>
                  <a:pt x="12907" y="2455020"/>
                  <a:pt x="0" y="2197789"/>
                </a:cubicBezTo>
                <a:cubicBezTo>
                  <a:pt x="-12907" y="1940558"/>
                  <a:pt x="-1145" y="1847893"/>
                  <a:pt x="0" y="1502286"/>
                </a:cubicBezTo>
                <a:cubicBezTo>
                  <a:pt x="1145" y="1156679"/>
                  <a:pt x="1249" y="1013050"/>
                  <a:pt x="0" y="862424"/>
                </a:cubicBezTo>
                <a:cubicBezTo>
                  <a:pt x="-1249" y="711798"/>
                  <a:pt x="-16597" y="249574"/>
                  <a:pt x="0" y="0"/>
                </a:cubicBezTo>
                <a:close/>
              </a:path>
            </a:pathLst>
          </a:custGeom>
          <a:noFill/>
          <a:ln w="19050">
            <a:solidFill>
              <a:schemeClr val="accent6"/>
            </a:solidFill>
            <a:extLst>
              <a:ext uri="{C807C97D-BFC1-408E-A445-0C87EB9F89A2}">
                <ask:lineSketchStyleProps xmlns="" xmlns:ask="http://schemas.microsoft.com/office/drawing/2018/sketchyshapes" sd="156957978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782F29CB-092F-5E06-570C-9FA0A64593AE}"/>
              </a:ext>
            </a:extLst>
          </p:cNvPr>
          <p:cNvSpPr txBox="1"/>
          <p:nvPr/>
        </p:nvSpPr>
        <p:spPr>
          <a:xfrm>
            <a:off x="776775" y="3721579"/>
            <a:ext cx="3494107" cy="1646605"/>
          </a:xfrm>
          <a:prstGeom prst="rect">
            <a:avLst/>
          </a:prstGeom>
          <a:noFill/>
        </p:spPr>
        <p:txBody>
          <a:bodyPr wrap="square" rtlCol="0">
            <a:spAutoFit/>
          </a:bodyPr>
          <a:lstStyle/>
          <a:p>
            <a:pPr marL="285750" indent="-285750">
              <a:spcAft>
                <a:spcPts val="600"/>
              </a:spcAft>
              <a:buFont typeface="Wingdings" panose="05000000000000000000" pitchFamily="2" charset="2"/>
              <a:buChar char="l"/>
            </a:pP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経営は好調とはいえない状況</a:t>
            </a:r>
            <a: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t>…</a:t>
            </a:r>
            <a:b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b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営業時間・定休日・従業員のシフトなどを</a:t>
            </a:r>
            <a:r>
              <a:rPr lang="ja-JP" altLang="en-US" sz="1600" dirty="0">
                <a:solidFill>
                  <a:schemeClr val="accent6">
                    <a:lumMod val="75000"/>
                  </a:schemeClr>
                </a:solidFill>
                <a:latin typeface="Meiryo UI" panose="020B0604030504040204" pitchFamily="50" charset="-128"/>
                <a:ea typeface="Meiryo UI" panose="020B0604030504040204" pitchFamily="50" charset="-128"/>
              </a:rPr>
              <a:t>抜本的に見直したい</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a:p>
            <a:pPr marL="285750" indent="-285750">
              <a:spcAft>
                <a:spcPts val="600"/>
              </a:spcAft>
              <a:buFont typeface="Wingdings" panose="05000000000000000000" pitchFamily="2" charset="2"/>
              <a:buChar char="l"/>
            </a:pP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商店街役員として誘客のため</a:t>
            </a:r>
            <a: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t/>
            </a:r>
            <a:b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b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新規イベントを立ち上げる動きもある</a:t>
            </a:r>
            <a: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t/>
            </a:r>
            <a:br>
              <a:rPr kumimoji="1" lang="en-US" altLang="ja-JP" sz="1600" dirty="0">
                <a:solidFill>
                  <a:schemeClr val="accent6">
                    <a:lumMod val="75000"/>
                  </a:schemeClr>
                </a:solidFill>
                <a:latin typeface="Meiryo UI" panose="020B0604030504040204" pitchFamily="50" charset="-128"/>
                <a:ea typeface="Meiryo UI" panose="020B0604030504040204" pitchFamily="50" charset="-128"/>
              </a:rPr>
            </a:b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いつ開催するか考え始めないと</a:t>
            </a:r>
            <a:r>
              <a:rPr lang="en-US" altLang="ja-JP" sz="1600" dirty="0">
                <a:solidFill>
                  <a:schemeClr val="accent6">
                    <a:lumMod val="75000"/>
                  </a:schemeClr>
                </a:solidFill>
                <a:latin typeface="Meiryo UI" panose="020B0604030504040204" pitchFamily="50" charset="-128"/>
                <a:ea typeface="Meiryo UI" panose="020B0604030504040204" pitchFamily="50" charset="-128"/>
              </a:rPr>
              <a:t>…</a:t>
            </a:r>
            <a:endParaRPr kumimoji="1" lang="ja-JP" altLang="en-US" sz="1600" dirty="0">
              <a:solidFill>
                <a:schemeClr val="accent6">
                  <a:lumMod val="7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BF2DB17A-0966-F4A9-98E1-074709D9E509}"/>
              </a:ext>
            </a:extLst>
          </p:cNvPr>
          <p:cNvSpPr txBox="1"/>
          <p:nvPr/>
        </p:nvSpPr>
        <p:spPr>
          <a:xfrm>
            <a:off x="2202559" y="1201579"/>
            <a:ext cx="2068323" cy="1877437"/>
          </a:xfrm>
          <a:prstGeom prst="rect">
            <a:avLst/>
          </a:prstGeom>
          <a:noFill/>
        </p:spPr>
        <p:txBody>
          <a:bodyPr wrap="square" lIns="91440" tIns="45720" rIns="91440" bIns="45720" rtlCol="0" anchor="t">
            <a:spAutoFit/>
          </a:bodyPr>
          <a:lstStyle/>
          <a:p>
            <a:r>
              <a:rPr lang="ja-JP" altLang="en-US" sz="2000" b="1" dirty="0">
                <a:solidFill>
                  <a:schemeClr val="accent6">
                    <a:lumMod val="75000"/>
                  </a:schemeClr>
                </a:solidFill>
                <a:latin typeface="Meiryo UI" panose="020B0604030504040204" pitchFamily="50" charset="-128"/>
                <a:ea typeface="Meiryo UI" panose="020B0604030504040204" pitchFamily="50" charset="-128"/>
              </a:rPr>
              <a:t>柏木さん</a:t>
            </a:r>
            <a:endParaRPr lang="en-US" altLang="ja-JP" sz="2000" b="1" dirty="0">
              <a:solidFill>
                <a:schemeClr val="accent6">
                  <a:lumMod val="75000"/>
                </a:schemeClr>
              </a:solidFill>
              <a:latin typeface="Meiryo UI" panose="020B0604030504040204" pitchFamily="50" charset="-128"/>
              <a:ea typeface="Meiryo UI" panose="020B0604030504040204" pitchFamily="50" charset="-128"/>
            </a:endParaRPr>
          </a:p>
          <a:p>
            <a:r>
              <a:rPr lang="ja-JP" altLang="en-US" sz="1600" dirty="0">
                <a:solidFill>
                  <a:schemeClr val="accent6">
                    <a:lumMod val="75000"/>
                  </a:schemeClr>
                </a:solidFill>
                <a:latin typeface="Meiryo UI" panose="020B0604030504040204" pitchFamily="50" charset="-128"/>
                <a:ea typeface="Meiryo UI" panose="020B0604030504040204" pitchFamily="50" charset="-128"/>
              </a:rPr>
              <a:t>青葉区</a:t>
            </a:r>
            <a:r>
              <a:rPr kumimoji="1" lang="ja-JP" altLang="en-US" sz="1600" dirty="0">
                <a:solidFill>
                  <a:schemeClr val="accent6">
                    <a:lumMod val="75000"/>
                  </a:schemeClr>
                </a:solidFill>
                <a:latin typeface="Meiryo UI" panose="020B0604030504040204" pitchFamily="50" charset="-128"/>
                <a:ea typeface="Meiryo UI" panose="020B0604030504040204" pitchFamily="50" charset="-128"/>
              </a:rPr>
              <a:t>在住</a:t>
            </a:r>
            <a:endParaRPr kumimoji="1" lang="en-US" altLang="ja-JP" sz="1600" dirty="0">
              <a:solidFill>
                <a:schemeClr val="accent6">
                  <a:lumMod val="75000"/>
                </a:schemeClr>
              </a:solidFill>
              <a:latin typeface="Meiryo UI" panose="020B0604030504040204" pitchFamily="50" charset="-128"/>
              <a:ea typeface="Meiryo UI" panose="020B0604030504040204" pitchFamily="50" charset="-128"/>
            </a:endParaRPr>
          </a:p>
          <a:p>
            <a:r>
              <a:rPr lang="en-US" altLang="ja-JP" sz="1600" dirty="0">
                <a:solidFill>
                  <a:schemeClr val="accent6">
                    <a:lumMod val="75000"/>
                  </a:schemeClr>
                </a:solidFill>
                <a:latin typeface="Meiryo UI" panose="020B0604030504040204" pitchFamily="50" charset="-128"/>
                <a:ea typeface="Meiryo UI" panose="020B0604030504040204" pitchFamily="50" charset="-128"/>
              </a:rPr>
              <a:t>54</a:t>
            </a:r>
            <a:r>
              <a:rPr lang="ja-JP" altLang="en-US" sz="1600" dirty="0">
                <a:solidFill>
                  <a:schemeClr val="accent6">
                    <a:lumMod val="75000"/>
                  </a:schemeClr>
                </a:solidFill>
                <a:latin typeface="Meiryo UI" panose="020B0604030504040204" pitchFamily="50" charset="-128"/>
                <a:ea typeface="Meiryo UI" panose="020B0604030504040204" pitchFamily="50" charset="-128"/>
              </a:rPr>
              <a:t>歳・呉服店・男性</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a:p>
            <a:r>
              <a:rPr lang="ja-JP" altLang="en-US" sz="1600">
                <a:solidFill>
                  <a:schemeClr val="accent6">
                    <a:lumMod val="75000"/>
                  </a:schemeClr>
                </a:solidFill>
                <a:latin typeface="Meiryo UI"/>
                <a:ea typeface="Meiryo UI"/>
              </a:rPr>
              <a:t>マーブルロードおおまち商店街で老舗呉服店を経営している</a:t>
            </a:r>
            <a:endParaRPr lang="en-US" altLang="ja-JP" sz="1600">
              <a:solidFill>
                <a:schemeClr val="accent6">
                  <a:lumMod val="75000"/>
                </a:schemeClr>
              </a:solidFill>
              <a:latin typeface="Meiryo UI"/>
              <a:ea typeface="Meiryo UI"/>
            </a:endParaRPr>
          </a:p>
          <a:p>
            <a:r>
              <a:rPr lang="ja-JP" altLang="en-US" sz="1600" dirty="0">
                <a:solidFill>
                  <a:schemeClr val="accent6">
                    <a:lumMod val="75000"/>
                  </a:schemeClr>
                </a:solidFill>
                <a:latin typeface="Meiryo UI" panose="020B0604030504040204" pitchFamily="50" charset="-128"/>
                <a:ea typeface="Meiryo UI" panose="020B0604030504040204" pitchFamily="50" charset="-128"/>
              </a:rPr>
              <a:t>商店街の役員も兼務</a:t>
            </a:r>
            <a:endParaRPr lang="en-US" altLang="ja-JP" sz="1600" dirty="0">
              <a:solidFill>
                <a:schemeClr val="accent6">
                  <a:lumMod val="75000"/>
                </a:schemeClr>
              </a:solidFill>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CC8091D5-E6C7-0572-8FB6-3640B5FD4213}"/>
              </a:ext>
            </a:extLst>
          </p:cNvPr>
          <p:cNvPicPr>
            <a:picLocks noChangeAspect="1"/>
          </p:cNvPicPr>
          <p:nvPr/>
        </p:nvPicPr>
        <p:blipFill>
          <a:blip r:embed="rId3"/>
          <a:stretch>
            <a:fillRect/>
          </a:stretch>
        </p:blipFill>
        <p:spPr>
          <a:xfrm>
            <a:off x="4430239" y="851595"/>
            <a:ext cx="5860890" cy="3979486"/>
          </a:xfrm>
          <a:prstGeom prst="rect">
            <a:avLst/>
          </a:prstGeom>
          <a:ln>
            <a:solidFill>
              <a:schemeClr val="bg2"/>
            </a:solidFill>
          </a:ln>
          <a:effectLst>
            <a:outerShdw blurRad="50800" dist="38100" dir="5400000" algn="t" rotWithShape="0">
              <a:prstClr val="black">
                <a:alpha val="40000"/>
              </a:prstClr>
            </a:outerShdw>
          </a:effectLst>
        </p:spPr>
      </p:pic>
      <p:pic>
        <p:nvPicPr>
          <p:cNvPr id="13" name="図 12">
            <a:extLst>
              <a:ext uri="{FF2B5EF4-FFF2-40B4-BE49-F238E27FC236}">
                <a16:creationId xmlns:a16="http://schemas.microsoft.com/office/drawing/2014/main" id="{F5DEDB79-4C3E-D80A-D177-8A5EF066FFC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209497" y="880297"/>
            <a:ext cx="2520000" cy="2520000"/>
          </a:xfrm>
          <a:prstGeom prst="rect">
            <a:avLst/>
          </a:prstGeom>
        </p:spPr>
      </p:pic>
      <p:pic>
        <p:nvPicPr>
          <p:cNvPr id="10" name="図 9" descr="ダイアグラム&#10;&#10;AI によって生成されたコンテンツは間違っている可能性があります。">
            <a:extLst>
              <a:ext uri="{FF2B5EF4-FFF2-40B4-BE49-F238E27FC236}">
                <a16:creationId xmlns:a16="http://schemas.microsoft.com/office/drawing/2014/main" id="{8759CD92-E9DD-9897-FA4B-F359D8C0611F}"/>
              </a:ext>
            </a:extLst>
          </p:cNvPr>
          <p:cNvPicPr>
            <a:picLocks noChangeAspect="1"/>
          </p:cNvPicPr>
          <p:nvPr/>
        </p:nvPicPr>
        <p:blipFill>
          <a:blip r:embed="rId5"/>
          <a:stretch>
            <a:fillRect/>
          </a:stretch>
        </p:blipFill>
        <p:spPr>
          <a:xfrm>
            <a:off x="8122920" y="2897075"/>
            <a:ext cx="3868951" cy="3777552"/>
          </a:xfrm>
          <a:prstGeom prst="rect">
            <a:avLst/>
          </a:prstGeom>
          <a:ln>
            <a:solidFill>
              <a:schemeClr val="bg2"/>
            </a:solidFill>
          </a:ln>
          <a:effectLst>
            <a:outerShdw blurRad="50800" dist="38100" dir="5400000" algn="t" rotWithShape="0">
              <a:prstClr val="black">
                <a:alpha val="40000"/>
              </a:prstClr>
            </a:outerShdw>
          </a:effectLst>
        </p:spPr>
      </p:pic>
      <p:sp>
        <p:nvSpPr>
          <p:cNvPr id="3" name="テキスト ボックス 2"/>
          <p:cNvSpPr txBox="1"/>
          <p:nvPr/>
        </p:nvSpPr>
        <p:spPr>
          <a:xfrm>
            <a:off x="8084253" y="2909739"/>
            <a:ext cx="3877985" cy="338554"/>
          </a:xfrm>
          <a:prstGeom prst="rect">
            <a:avLst/>
          </a:prstGeom>
          <a:noFill/>
        </p:spPr>
        <p:txBody>
          <a:bodyPr wrap="none" rtlCol="0">
            <a:spAutoFit/>
          </a:bodyPr>
          <a:lstStyle/>
          <a:p>
            <a:r>
              <a:rPr kumimoji="1" lang="ja-JP" altLang="en-US" sz="1600" dirty="0" smtClean="0">
                <a:solidFill>
                  <a:srgbClr val="038C74"/>
                </a:solidFill>
              </a:rPr>
              <a:t>（参考）仙台市中心部商店街の位置関係</a:t>
            </a:r>
            <a:endParaRPr kumimoji="1" lang="ja-JP" altLang="en-US" sz="1600" dirty="0">
              <a:solidFill>
                <a:srgbClr val="038C74"/>
              </a:solidFill>
            </a:endParaRPr>
          </a:p>
        </p:txBody>
      </p:sp>
      <p:sp>
        <p:nvSpPr>
          <p:cNvPr id="14" name="テキスト ボックス 13">
            <a:extLst>
              <a:ext uri="{FF2B5EF4-FFF2-40B4-BE49-F238E27FC236}">
                <a16:creationId xmlns:a16="http://schemas.microsoft.com/office/drawing/2014/main" id="{B28D9EAA-409B-1FCD-D0E6-8415F97EC857}"/>
              </a:ext>
            </a:extLst>
          </p:cNvPr>
          <p:cNvSpPr txBox="1"/>
          <p:nvPr/>
        </p:nvSpPr>
        <p:spPr>
          <a:xfrm>
            <a:off x="745760" y="741824"/>
            <a:ext cx="1601200" cy="461665"/>
          </a:xfrm>
          <a:prstGeom prst="rect">
            <a:avLst/>
          </a:prstGeom>
          <a:solidFill>
            <a:schemeClr val="bg1"/>
          </a:solidFill>
        </p:spPr>
        <p:txBody>
          <a:bodyPr wrap="square" rtlCol="0">
            <a:spAutoFit/>
          </a:bodyPr>
          <a:lstStyle/>
          <a:p>
            <a:r>
              <a:rPr lang="ja-JP" altLang="en-US" sz="2400" b="1" dirty="0" smtClean="0">
                <a:solidFill>
                  <a:schemeClr val="accent6">
                    <a:lumMod val="75000"/>
                  </a:schemeClr>
                </a:solidFill>
                <a:latin typeface="Meiryo UI" panose="020B0604030504040204" pitchFamily="50" charset="-128"/>
                <a:ea typeface="Meiryo UI" panose="020B0604030504040204" pitchFamily="50" charset="-128"/>
              </a:rPr>
              <a:t>ペルソナ③</a:t>
            </a:r>
            <a:endParaRPr lang="en-US" altLang="ja-JP" dirty="0">
              <a:solidFill>
                <a:schemeClr val="accent6">
                  <a:lumMod val="7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28380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06226-555B-350F-3255-EC9F291A533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13DBFFC-0F41-2AE2-3FD0-4B6C17A3C42C}"/>
              </a:ext>
            </a:extLst>
          </p:cNvPr>
          <p:cNvSpPr txBox="1"/>
          <p:nvPr/>
        </p:nvSpPr>
        <p:spPr>
          <a:xfrm>
            <a:off x="525880" y="739943"/>
            <a:ext cx="11140671" cy="5632311"/>
          </a:xfrm>
          <a:prstGeom prst="rect">
            <a:avLst/>
          </a:prstGeom>
          <a:noFill/>
        </p:spPr>
        <p:txBody>
          <a:bodyPr wrap="square" lIns="91440" tIns="45720" rIns="91440" bIns="45720" rtlCol="0" anchor="t">
            <a:spAutoFit/>
          </a:bodyPr>
          <a:lstStyle/>
          <a:p>
            <a:pPr marL="457200" indent="-457200">
              <a:buFont typeface="Arial"/>
              <a:buChar char="•"/>
            </a:pPr>
            <a:r>
              <a:rPr lang="ja-JP" altLang="en-US" sz="2400" b="1" dirty="0" smtClean="0">
                <a:solidFill>
                  <a:schemeClr val="tx1">
                    <a:lumMod val="65000"/>
                    <a:lumOff val="35000"/>
                  </a:schemeClr>
                </a:solidFill>
                <a:latin typeface="Segoe UI"/>
                <a:ea typeface="メイリオ"/>
                <a:cs typeface="Segoe UI"/>
              </a:rPr>
              <a:t>時間配分</a:t>
            </a:r>
            <a:r>
              <a:rPr lang="en-US" altLang="ja-JP" sz="2400" b="1" dirty="0" smtClean="0">
                <a:solidFill>
                  <a:schemeClr val="tx1">
                    <a:lumMod val="65000"/>
                    <a:lumOff val="35000"/>
                  </a:schemeClr>
                </a:solidFill>
                <a:latin typeface="Segoe UI"/>
                <a:ea typeface="メイリオ"/>
                <a:cs typeface="Segoe UI"/>
              </a:rPr>
              <a:t/>
            </a:r>
            <a:br>
              <a:rPr lang="en-US" altLang="ja-JP" sz="2400" b="1" dirty="0" smtClean="0">
                <a:solidFill>
                  <a:schemeClr val="tx1">
                    <a:lumMod val="65000"/>
                    <a:lumOff val="35000"/>
                  </a:schemeClr>
                </a:solidFill>
                <a:latin typeface="Segoe UI"/>
                <a:ea typeface="メイリオ"/>
                <a:cs typeface="Segoe UI"/>
              </a:rPr>
            </a:br>
            <a:r>
              <a:rPr lang="en-US" altLang="ja-JP" sz="2400" b="1" dirty="0" smtClean="0">
                <a:solidFill>
                  <a:schemeClr val="tx1">
                    <a:lumMod val="65000"/>
                    <a:lumOff val="35000"/>
                  </a:schemeClr>
                </a:solidFill>
                <a:latin typeface="Segoe UI"/>
                <a:ea typeface="メイリオ"/>
                <a:cs typeface="Segoe UI"/>
              </a:rPr>
              <a:t>19</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00</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19</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05</a:t>
            </a:r>
            <a:r>
              <a:rPr lang="ja-JP" altLang="en-US" sz="2400" b="1" dirty="0" smtClean="0">
                <a:solidFill>
                  <a:schemeClr val="tx1">
                    <a:lumMod val="65000"/>
                    <a:lumOff val="35000"/>
                  </a:schemeClr>
                </a:solidFill>
                <a:latin typeface="Segoe UI"/>
                <a:ea typeface="メイリオ"/>
                <a:cs typeface="Segoe UI"/>
              </a:rPr>
              <a:t>　ガイダンス（</a:t>
            </a:r>
            <a:r>
              <a:rPr lang="en-US" altLang="ja-JP" sz="2400" b="1" dirty="0" smtClean="0">
                <a:solidFill>
                  <a:schemeClr val="tx1">
                    <a:lumMod val="65000"/>
                    <a:lumOff val="35000"/>
                  </a:schemeClr>
                </a:solidFill>
                <a:latin typeface="Segoe UI"/>
                <a:ea typeface="メイリオ"/>
                <a:cs typeface="Segoe UI"/>
              </a:rPr>
              <a:t>5</a:t>
            </a:r>
            <a:r>
              <a:rPr lang="ja-JP" altLang="en-US" sz="2400" b="1" dirty="0" smtClean="0">
                <a:solidFill>
                  <a:schemeClr val="tx1">
                    <a:lumMod val="65000"/>
                    <a:lumOff val="35000"/>
                  </a:schemeClr>
                </a:solidFill>
                <a:latin typeface="Segoe UI"/>
                <a:ea typeface="メイリオ"/>
                <a:cs typeface="Segoe UI"/>
              </a:rPr>
              <a:t>分）</a:t>
            </a:r>
            <a:r>
              <a:rPr lang="en-US" altLang="ja-JP" sz="2400" b="1" dirty="0" smtClean="0">
                <a:solidFill>
                  <a:schemeClr val="tx1">
                    <a:lumMod val="65000"/>
                    <a:lumOff val="35000"/>
                  </a:schemeClr>
                </a:solidFill>
                <a:latin typeface="Segoe UI"/>
                <a:ea typeface="メイリオ"/>
                <a:cs typeface="Segoe UI"/>
              </a:rPr>
              <a:t/>
            </a:r>
            <a:br>
              <a:rPr lang="en-US" altLang="ja-JP" sz="2400" b="1" dirty="0" smtClean="0">
                <a:solidFill>
                  <a:schemeClr val="tx1">
                    <a:lumMod val="65000"/>
                    <a:lumOff val="35000"/>
                  </a:schemeClr>
                </a:solidFill>
                <a:latin typeface="Segoe UI"/>
                <a:ea typeface="メイリオ"/>
                <a:cs typeface="Segoe UI"/>
              </a:rPr>
            </a:br>
            <a:r>
              <a:rPr lang="en-US" altLang="ja-JP" sz="2400" b="1" dirty="0" smtClean="0">
                <a:solidFill>
                  <a:schemeClr val="tx1">
                    <a:lumMod val="65000"/>
                    <a:lumOff val="35000"/>
                  </a:schemeClr>
                </a:solidFill>
                <a:latin typeface="Segoe UI"/>
                <a:ea typeface="メイリオ"/>
                <a:cs typeface="Segoe UI"/>
              </a:rPr>
              <a:t>19</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05</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19</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45</a:t>
            </a:r>
            <a:r>
              <a:rPr lang="ja-JP" altLang="en-US" sz="2400" b="1" dirty="0" smtClean="0">
                <a:solidFill>
                  <a:schemeClr val="tx1">
                    <a:lumMod val="65000"/>
                    <a:lumOff val="35000"/>
                  </a:schemeClr>
                </a:solidFill>
                <a:latin typeface="Segoe UI"/>
                <a:ea typeface="メイリオ"/>
                <a:cs typeface="Segoe UI"/>
              </a:rPr>
              <a:t>　グループワーク（</a:t>
            </a:r>
            <a:r>
              <a:rPr lang="en-US" altLang="ja-JP" sz="2400" b="1" dirty="0" smtClean="0">
                <a:solidFill>
                  <a:schemeClr val="tx1">
                    <a:lumMod val="65000"/>
                    <a:lumOff val="35000"/>
                  </a:schemeClr>
                </a:solidFill>
                <a:latin typeface="Segoe UI"/>
                <a:ea typeface="メイリオ"/>
                <a:cs typeface="Segoe UI"/>
              </a:rPr>
              <a:t>40</a:t>
            </a:r>
            <a:r>
              <a:rPr lang="ja-JP" altLang="en-US" sz="2400" b="1" dirty="0" smtClean="0">
                <a:solidFill>
                  <a:schemeClr val="tx1">
                    <a:lumMod val="65000"/>
                    <a:lumOff val="35000"/>
                  </a:schemeClr>
                </a:solidFill>
                <a:latin typeface="Segoe UI"/>
                <a:ea typeface="メイリオ"/>
                <a:cs typeface="Segoe UI"/>
              </a:rPr>
              <a:t>分）</a:t>
            </a:r>
            <a:r>
              <a:rPr lang="en-US" altLang="ja-JP" sz="2400" b="1" dirty="0" smtClean="0">
                <a:solidFill>
                  <a:schemeClr val="tx1">
                    <a:lumMod val="65000"/>
                    <a:lumOff val="35000"/>
                  </a:schemeClr>
                </a:solidFill>
                <a:latin typeface="Segoe UI"/>
                <a:ea typeface="メイリオ"/>
                <a:cs typeface="Segoe UI"/>
              </a:rPr>
              <a:t/>
            </a:r>
            <a:br>
              <a:rPr lang="en-US" altLang="ja-JP" sz="2400" b="1" dirty="0" smtClean="0">
                <a:solidFill>
                  <a:schemeClr val="tx1">
                    <a:lumMod val="65000"/>
                    <a:lumOff val="35000"/>
                  </a:schemeClr>
                </a:solidFill>
                <a:latin typeface="Segoe UI"/>
                <a:ea typeface="メイリオ"/>
                <a:cs typeface="Segoe UI"/>
              </a:rPr>
            </a:br>
            <a:r>
              <a:rPr lang="en-US" altLang="ja-JP" sz="2400" b="1" dirty="0" smtClean="0">
                <a:solidFill>
                  <a:schemeClr val="tx1">
                    <a:lumMod val="65000"/>
                    <a:lumOff val="35000"/>
                  </a:schemeClr>
                </a:solidFill>
                <a:latin typeface="Segoe UI"/>
                <a:ea typeface="メイリオ"/>
                <a:cs typeface="Segoe UI"/>
              </a:rPr>
              <a:t>19</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45</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20</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00</a:t>
            </a:r>
            <a:r>
              <a:rPr lang="ja-JP" altLang="en-US" sz="2400" b="1" dirty="0" smtClean="0">
                <a:solidFill>
                  <a:schemeClr val="tx1">
                    <a:lumMod val="65000"/>
                    <a:lumOff val="35000"/>
                  </a:schemeClr>
                </a:solidFill>
                <a:latin typeface="Segoe UI"/>
                <a:ea typeface="メイリオ"/>
                <a:cs typeface="Segoe UI"/>
              </a:rPr>
              <a:t>　</a:t>
            </a:r>
            <a:r>
              <a:rPr lang="en-US" altLang="ja-JP" sz="2400" b="1" dirty="0" err="1" smtClean="0">
                <a:solidFill>
                  <a:schemeClr val="tx1">
                    <a:lumMod val="65000"/>
                    <a:lumOff val="35000"/>
                  </a:schemeClr>
                </a:solidFill>
                <a:latin typeface="Segoe UI"/>
                <a:ea typeface="メイリオ"/>
                <a:cs typeface="Segoe UI"/>
              </a:rPr>
              <a:t>Viz</a:t>
            </a:r>
            <a:r>
              <a:rPr lang="ja-JP" altLang="en-US" sz="2400" b="1" dirty="0" smtClean="0">
                <a:solidFill>
                  <a:schemeClr val="tx1">
                    <a:lumMod val="65000"/>
                    <a:lumOff val="35000"/>
                  </a:schemeClr>
                </a:solidFill>
                <a:latin typeface="Segoe UI"/>
                <a:ea typeface="メイリオ"/>
                <a:cs typeface="Segoe UI"/>
              </a:rPr>
              <a:t>紹介プレゼン発表（</a:t>
            </a:r>
            <a:r>
              <a:rPr lang="en-US" altLang="ja-JP" sz="2400" b="1" dirty="0" smtClean="0">
                <a:solidFill>
                  <a:schemeClr val="tx1">
                    <a:lumMod val="65000"/>
                    <a:lumOff val="35000"/>
                  </a:schemeClr>
                </a:solidFill>
                <a:latin typeface="Segoe UI"/>
                <a:ea typeface="メイリオ"/>
                <a:cs typeface="Segoe UI"/>
              </a:rPr>
              <a:t>15</a:t>
            </a:r>
            <a:r>
              <a:rPr lang="ja-JP" altLang="en-US" sz="2400" b="1" dirty="0" smtClean="0">
                <a:solidFill>
                  <a:schemeClr val="tx1">
                    <a:lumMod val="65000"/>
                    <a:lumOff val="35000"/>
                  </a:schemeClr>
                </a:solidFill>
                <a:latin typeface="Segoe UI"/>
                <a:ea typeface="メイリオ"/>
                <a:cs typeface="Segoe UI"/>
              </a:rPr>
              <a:t>分）</a:t>
            </a:r>
            <a:r>
              <a:rPr lang="en-US" altLang="ja-JP" sz="2400" b="1" dirty="0">
                <a:solidFill>
                  <a:schemeClr val="tx1">
                    <a:lumMod val="65000"/>
                    <a:lumOff val="35000"/>
                  </a:schemeClr>
                </a:solidFill>
                <a:latin typeface="Segoe UI"/>
                <a:ea typeface="メイリオ"/>
                <a:cs typeface="Segoe UI"/>
              </a:rPr>
              <a:t/>
            </a:r>
            <a:br>
              <a:rPr lang="en-US" altLang="ja-JP" sz="2400" b="1" dirty="0">
                <a:solidFill>
                  <a:schemeClr val="tx1">
                    <a:lumMod val="65000"/>
                    <a:lumOff val="35000"/>
                  </a:schemeClr>
                </a:solidFill>
                <a:latin typeface="Segoe UI"/>
                <a:ea typeface="メイリオ"/>
                <a:cs typeface="Segoe UI"/>
              </a:rPr>
            </a:br>
            <a:r>
              <a:rPr lang="ja-JP" altLang="en-US" sz="2400" b="1" dirty="0" smtClean="0">
                <a:solidFill>
                  <a:schemeClr val="tx1">
                    <a:lumMod val="65000"/>
                    <a:lumOff val="35000"/>
                  </a:schemeClr>
                </a:solidFill>
                <a:latin typeface="Segoe UI"/>
                <a:ea typeface="メイリオ"/>
                <a:cs typeface="Segoe UI"/>
              </a:rPr>
              <a:t>グループワークの時間が限られているため、どんどんアイデアを出して</a:t>
            </a:r>
            <a:r>
              <a:rPr lang="en-US" altLang="ja-JP" sz="2400" b="1" dirty="0" err="1" smtClean="0">
                <a:solidFill>
                  <a:schemeClr val="tx1">
                    <a:lumMod val="65000"/>
                    <a:lumOff val="35000"/>
                  </a:schemeClr>
                </a:solidFill>
                <a:latin typeface="Segoe UI"/>
                <a:ea typeface="メイリオ"/>
                <a:cs typeface="Segoe UI"/>
              </a:rPr>
              <a:t>Viz</a:t>
            </a:r>
            <a:r>
              <a:rPr lang="ja-JP" altLang="en-US" sz="2400" b="1" dirty="0" smtClean="0">
                <a:solidFill>
                  <a:schemeClr val="tx1">
                    <a:lumMod val="65000"/>
                    <a:lumOff val="35000"/>
                  </a:schemeClr>
                </a:solidFill>
                <a:latin typeface="Segoe UI"/>
                <a:ea typeface="メイリオ"/>
                <a:cs typeface="Segoe UI"/>
              </a:rPr>
              <a:t>化しましょう！</a:t>
            </a:r>
            <a:r>
              <a:rPr lang="en-US" altLang="ja-JP" sz="2400" b="1" dirty="0">
                <a:solidFill>
                  <a:schemeClr val="tx1">
                    <a:lumMod val="65000"/>
                    <a:lumOff val="35000"/>
                  </a:schemeClr>
                </a:solidFill>
                <a:latin typeface="Segoe UI"/>
                <a:ea typeface="メイリオ"/>
                <a:cs typeface="Segoe UI"/>
              </a:rPr>
              <a:t/>
            </a:r>
            <a:br>
              <a:rPr lang="en-US" altLang="ja-JP" sz="2400" b="1" dirty="0">
                <a:solidFill>
                  <a:schemeClr val="tx1">
                    <a:lumMod val="65000"/>
                    <a:lumOff val="35000"/>
                  </a:schemeClr>
                </a:solidFill>
                <a:latin typeface="Segoe UI"/>
                <a:ea typeface="メイリオ"/>
                <a:cs typeface="Segoe UI"/>
              </a:rPr>
            </a:br>
            <a:r>
              <a:rPr lang="ja-JP" altLang="en-US" sz="2400" b="1" dirty="0" smtClean="0">
                <a:solidFill>
                  <a:schemeClr val="tx1">
                    <a:lumMod val="65000"/>
                    <a:lumOff val="35000"/>
                  </a:schemeClr>
                </a:solidFill>
                <a:latin typeface="Segoe UI"/>
                <a:ea typeface="メイリオ"/>
                <a:cs typeface="Segoe UI"/>
              </a:rPr>
              <a:t>必要に応じて別添Work Sheetを活用してください。</a:t>
            </a:r>
            <a:r>
              <a:rPr lang="en-US" altLang="ja-JP" sz="2400" b="1" dirty="0" smtClean="0">
                <a:solidFill>
                  <a:schemeClr val="tx1">
                    <a:lumMod val="65000"/>
                    <a:lumOff val="35000"/>
                  </a:schemeClr>
                </a:solidFill>
                <a:latin typeface="Segoe UI"/>
                <a:ea typeface="メイリオ"/>
                <a:cs typeface="Segoe UI"/>
              </a:rPr>
              <a:t/>
            </a:r>
            <a:br>
              <a:rPr lang="en-US" altLang="ja-JP" sz="2400" b="1" dirty="0" smtClean="0">
                <a:solidFill>
                  <a:schemeClr val="tx1">
                    <a:lumMod val="65000"/>
                    <a:lumOff val="35000"/>
                  </a:schemeClr>
                </a:solidFill>
                <a:latin typeface="Segoe UI"/>
                <a:ea typeface="メイリオ"/>
                <a:cs typeface="Segoe UI"/>
              </a:rPr>
            </a:br>
            <a:endParaRPr lang="ja-JP" altLang="en-US" sz="2400" b="1" dirty="0">
              <a:solidFill>
                <a:schemeClr val="tx1">
                  <a:lumMod val="65000"/>
                  <a:lumOff val="35000"/>
                </a:schemeClr>
              </a:solidFill>
              <a:latin typeface="Segoe UI"/>
              <a:ea typeface="メイリオ"/>
              <a:cs typeface="Segoe UI"/>
            </a:endParaRPr>
          </a:p>
          <a:p>
            <a:pPr marL="457200" indent="-457200">
              <a:buFont typeface="Arial"/>
              <a:buChar char="•"/>
            </a:pPr>
            <a:r>
              <a:rPr lang="ja-JP" altLang="en-US" sz="2400" b="1" dirty="0" smtClean="0">
                <a:solidFill>
                  <a:schemeClr val="tx1">
                    <a:lumMod val="65000"/>
                    <a:lumOff val="35000"/>
                  </a:schemeClr>
                </a:solidFill>
                <a:latin typeface="Segoe UI"/>
                <a:ea typeface="メイリオ"/>
                <a:cs typeface="Segoe UI"/>
              </a:rPr>
              <a:t>各グループで取り組んでいただくペルソナは以下のとおりです。</a:t>
            </a:r>
          </a:p>
          <a:p>
            <a:pPr marL="914400" lvl="1" indent="-457200">
              <a:buFont typeface="Courier New"/>
              <a:buChar char="o"/>
            </a:pPr>
            <a:r>
              <a:rPr lang="ja-JP" altLang="en-US" sz="2400" b="1" dirty="0" smtClean="0">
                <a:solidFill>
                  <a:schemeClr val="tx1">
                    <a:lumMod val="65000"/>
                    <a:lumOff val="35000"/>
                  </a:schemeClr>
                </a:solidFill>
                <a:latin typeface="Segoe UI"/>
                <a:ea typeface="メイリオ"/>
                <a:cs typeface="Segoe UI"/>
              </a:rPr>
              <a:t>グループ１：ペルソナ①上杉さん（ネイルサロン開業）</a:t>
            </a:r>
          </a:p>
          <a:p>
            <a:pPr marL="914400" lvl="1" indent="-457200">
              <a:buFont typeface="Courier New"/>
              <a:buChar char="o"/>
            </a:pPr>
            <a:r>
              <a:rPr lang="ja-JP" altLang="en-US" sz="2400" b="1" dirty="0" smtClean="0">
                <a:solidFill>
                  <a:schemeClr val="tx1">
                    <a:lumMod val="65000"/>
                    <a:lumOff val="35000"/>
                  </a:schemeClr>
                </a:solidFill>
                <a:latin typeface="Segoe UI"/>
                <a:ea typeface="メイリオ"/>
                <a:cs typeface="Segoe UI"/>
              </a:rPr>
              <a:t>グループ</a:t>
            </a:r>
            <a:r>
              <a:rPr lang="ja-JP" altLang="en-US" sz="2400" b="1" dirty="0">
                <a:solidFill>
                  <a:schemeClr val="tx1">
                    <a:lumMod val="65000"/>
                    <a:lumOff val="35000"/>
                  </a:schemeClr>
                </a:solidFill>
                <a:latin typeface="Segoe UI"/>
                <a:ea typeface="メイリオ"/>
                <a:cs typeface="Segoe UI"/>
              </a:rPr>
              <a:t>２</a:t>
            </a:r>
            <a:r>
              <a:rPr lang="ja-JP" altLang="en-US" sz="2400" b="1" dirty="0" smtClean="0">
                <a:solidFill>
                  <a:schemeClr val="tx1">
                    <a:lumMod val="65000"/>
                    <a:lumOff val="35000"/>
                  </a:schemeClr>
                </a:solidFill>
                <a:latin typeface="Segoe UI"/>
                <a:ea typeface="メイリオ"/>
                <a:cs typeface="Segoe UI"/>
              </a:rPr>
              <a:t>：ペルソナ②広瀬</a:t>
            </a:r>
            <a:r>
              <a:rPr lang="ja-JP" altLang="en-US" sz="2400" b="1" dirty="0">
                <a:solidFill>
                  <a:schemeClr val="tx1">
                    <a:lumMod val="65000"/>
                    <a:lumOff val="35000"/>
                  </a:schemeClr>
                </a:solidFill>
                <a:latin typeface="Segoe UI"/>
                <a:ea typeface="メイリオ"/>
                <a:cs typeface="Segoe UI"/>
              </a:rPr>
              <a:t>さん（保育施設検討）</a:t>
            </a:r>
            <a:endParaRPr lang="ja-JP" sz="2400" dirty="0">
              <a:solidFill>
                <a:schemeClr val="tx1">
                  <a:lumMod val="65000"/>
                  <a:lumOff val="35000"/>
                </a:schemeClr>
              </a:solidFill>
              <a:latin typeface="Segoe UI"/>
              <a:ea typeface="メイリオ"/>
              <a:cs typeface="Segoe UI"/>
            </a:endParaRPr>
          </a:p>
          <a:p>
            <a:pPr marL="914400" lvl="1" indent="-457200">
              <a:buFont typeface="Courier New"/>
              <a:buChar char="o"/>
            </a:pPr>
            <a:r>
              <a:rPr lang="ja-JP" altLang="en-US" sz="2400" b="1" dirty="0">
                <a:solidFill>
                  <a:schemeClr val="tx1">
                    <a:lumMod val="65000"/>
                    <a:lumOff val="35000"/>
                  </a:schemeClr>
                </a:solidFill>
                <a:latin typeface="Segoe UI"/>
                <a:ea typeface="メイリオ"/>
                <a:cs typeface="Segoe UI"/>
              </a:rPr>
              <a:t>グループ３</a:t>
            </a:r>
            <a:r>
              <a:rPr lang="ja-JP" altLang="en-US" sz="2400" b="1" dirty="0" smtClean="0">
                <a:solidFill>
                  <a:schemeClr val="tx1">
                    <a:lumMod val="65000"/>
                    <a:lumOff val="35000"/>
                  </a:schemeClr>
                </a:solidFill>
                <a:latin typeface="Segoe UI"/>
                <a:ea typeface="メイリオ"/>
                <a:cs typeface="Segoe UI"/>
              </a:rPr>
              <a:t>：ペルソナ③柏木</a:t>
            </a:r>
            <a:r>
              <a:rPr lang="ja-JP" altLang="en-US" sz="2400" b="1" dirty="0">
                <a:solidFill>
                  <a:schemeClr val="tx1">
                    <a:lumMod val="65000"/>
                    <a:lumOff val="35000"/>
                  </a:schemeClr>
                </a:solidFill>
                <a:latin typeface="Segoe UI"/>
                <a:ea typeface="メイリオ"/>
                <a:cs typeface="Segoe UI"/>
              </a:rPr>
              <a:t>さん​（店舗経営・商店街活性化</a:t>
            </a:r>
            <a:r>
              <a:rPr lang="ja-JP" altLang="en-US" sz="2400" b="1" dirty="0" smtClean="0">
                <a:solidFill>
                  <a:schemeClr val="tx1">
                    <a:lumMod val="65000"/>
                    <a:lumOff val="35000"/>
                  </a:schemeClr>
                </a:solidFill>
                <a:latin typeface="Segoe UI"/>
                <a:ea typeface="メイリオ"/>
                <a:cs typeface="Segoe UI"/>
              </a:rPr>
              <a:t>）</a:t>
            </a:r>
            <a:r>
              <a:rPr lang="en-US" altLang="ja-JP" sz="2400" b="1" dirty="0" smtClean="0">
                <a:solidFill>
                  <a:schemeClr val="tx1">
                    <a:lumMod val="65000"/>
                    <a:lumOff val="35000"/>
                  </a:schemeClr>
                </a:solidFill>
                <a:latin typeface="Segoe UI"/>
                <a:ea typeface="メイリオ"/>
                <a:cs typeface="Segoe UI"/>
              </a:rPr>
              <a:t/>
            </a:r>
            <a:br>
              <a:rPr lang="en-US" altLang="ja-JP" sz="2400" b="1" dirty="0" smtClean="0">
                <a:solidFill>
                  <a:schemeClr val="tx1">
                    <a:lumMod val="65000"/>
                    <a:lumOff val="35000"/>
                  </a:schemeClr>
                </a:solidFill>
                <a:latin typeface="Segoe UI"/>
                <a:ea typeface="メイリオ"/>
                <a:cs typeface="Segoe UI"/>
              </a:rPr>
            </a:br>
            <a:endParaRPr lang="ja-JP" altLang="en-US" sz="2400" b="1" dirty="0">
              <a:solidFill>
                <a:schemeClr val="tx1">
                  <a:lumMod val="65000"/>
                  <a:lumOff val="35000"/>
                </a:schemeClr>
              </a:solidFill>
              <a:latin typeface="Segoe UI"/>
              <a:ea typeface="メイリオ"/>
              <a:cs typeface="Segoe UI"/>
            </a:endParaRPr>
          </a:p>
          <a:p>
            <a:pPr marL="457200" indent="-457200">
              <a:buFont typeface="Arial"/>
              <a:buChar char="•"/>
            </a:pPr>
            <a:r>
              <a:rPr lang="ja-JP" altLang="en-US" sz="2400" b="1" dirty="0" smtClean="0">
                <a:solidFill>
                  <a:schemeClr val="tx1">
                    <a:lumMod val="65000"/>
                    <a:lumOff val="35000"/>
                  </a:schemeClr>
                </a:solidFill>
                <a:latin typeface="Segoe UI"/>
                <a:ea typeface="メイリオ"/>
                <a:cs typeface="Segoe UI"/>
              </a:rPr>
              <a:t>事務局</a:t>
            </a:r>
            <a:r>
              <a:rPr lang="ja-JP" altLang="en-US" sz="2400" b="1" dirty="0">
                <a:solidFill>
                  <a:schemeClr val="tx1">
                    <a:lumMod val="65000"/>
                    <a:lumOff val="35000"/>
                  </a:schemeClr>
                </a:solidFill>
                <a:latin typeface="Segoe UI"/>
                <a:ea typeface="メイリオ"/>
                <a:cs typeface="Segoe UI"/>
              </a:rPr>
              <a:t>が準備したデータ以外にも、ネット上に上がっているオープンデータ</a:t>
            </a:r>
            <a:r>
              <a:rPr lang="ja-JP" altLang="en-US" sz="2400" b="1" dirty="0" smtClean="0">
                <a:solidFill>
                  <a:schemeClr val="tx1">
                    <a:lumMod val="65000"/>
                    <a:lumOff val="35000"/>
                  </a:schemeClr>
                </a:solidFill>
                <a:latin typeface="Segoe UI"/>
                <a:ea typeface="メイリオ"/>
                <a:cs typeface="Segoe UI"/>
              </a:rPr>
              <a:t>等の活用もＯＫです！</a:t>
            </a:r>
            <a:endParaRPr lang="ja-JP" sz="2400" dirty="0">
              <a:solidFill>
                <a:schemeClr val="tx1">
                  <a:lumMod val="65000"/>
                  <a:lumOff val="35000"/>
                </a:schemeClr>
              </a:solidFill>
              <a:cs typeface="Segoe UI"/>
            </a:endParaRPr>
          </a:p>
        </p:txBody>
      </p:sp>
      <p:sp>
        <p:nvSpPr>
          <p:cNvPr id="5" name="タイトル 4">
            <a:extLst>
              <a:ext uri="{FF2B5EF4-FFF2-40B4-BE49-F238E27FC236}">
                <a16:creationId xmlns:a16="http://schemas.microsoft.com/office/drawing/2014/main" id="{48911562-7B25-3ACD-50B4-429A106AE4AF}"/>
              </a:ext>
            </a:extLst>
          </p:cNvPr>
          <p:cNvSpPr>
            <a:spLocks noGrp="1"/>
          </p:cNvSpPr>
          <p:nvPr>
            <p:ph type="title"/>
          </p:nvPr>
        </p:nvSpPr>
        <p:spPr/>
        <p:txBody>
          <a:bodyPr/>
          <a:lstStyle/>
          <a:p>
            <a:r>
              <a:rPr lang="ja-JP" altLang="en-US" dirty="0">
                <a:cs typeface="Segoe UI"/>
              </a:rPr>
              <a:t>Rule</a:t>
            </a:r>
          </a:p>
        </p:txBody>
      </p:sp>
    </p:spTree>
    <p:extLst>
      <p:ext uri="{BB962C8B-B14F-4D97-AF65-F5344CB8AC3E}">
        <p14:creationId xmlns:p14="http://schemas.microsoft.com/office/powerpoint/2010/main" val="1987713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94872-FD32-D0E5-A90B-F46D988CB7D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19CEC06-F4AD-5D91-1483-76A4D697F13A}"/>
              </a:ext>
            </a:extLst>
          </p:cNvPr>
          <p:cNvSpPr>
            <a:spLocks noGrp="1"/>
          </p:cNvSpPr>
          <p:nvPr>
            <p:ph type="title"/>
          </p:nvPr>
        </p:nvSpPr>
        <p:spPr/>
        <p:txBody>
          <a:bodyPr/>
          <a:lstStyle/>
          <a:p>
            <a:r>
              <a:rPr lang="en-US" altLang="ja-JP" dirty="0">
                <a:cs typeface="Segoe UI"/>
              </a:rPr>
              <a:t>Work Sheet</a:t>
            </a:r>
          </a:p>
        </p:txBody>
      </p:sp>
      <p:sp>
        <p:nvSpPr>
          <p:cNvPr id="5" name="正方形/長方形 4">
            <a:extLst>
              <a:ext uri="{FF2B5EF4-FFF2-40B4-BE49-F238E27FC236}">
                <a16:creationId xmlns:a16="http://schemas.microsoft.com/office/drawing/2014/main" id="{A1370DEB-4BBC-92CD-8051-489BE139B56C}"/>
              </a:ext>
            </a:extLst>
          </p:cNvPr>
          <p:cNvSpPr/>
          <p:nvPr/>
        </p:nvSpPr>
        <p:spPr>
          <a:xfrm>
            <a:off x="617418" y="884402"/>
            <a:ext cx="2418003" cy="397292"/>
          </a:xfrm>
          <a:custGeom>
            <a:avLst/>
            <a:gdLst>
              <a:gd name="connsiteX0" fmla="*/ 0 w 2418003"/>
              <a:gd name="connsiteY0" fmla="*/ 0 h 397292"/>
              <a:gd name="connsiteX1" fmla="*/ 531961 w 2418003"/>
              <a:gd name="connsiteY1" fmla="*/ 0 h 397292"/>
              <a:gd name="connsiteX2" fmla="*/ 1160641 w 2418003"/>
              <a:gd name="connsiteY2" fmla="*/ 0 h 397292"/>
              <a:gd name="connsiteX3" fmla="*/ 1813502 w 2418003"/>
              <a:gd name="connsiteY3" fmla="*/ 0 h 397292"/>
              <a:gd name="connsiteX4" fmla="*/ 2418003 w 2418003"/>
              <a:gd name="connsiteY4" fmla="*/ 0 h 397292"/>
              <a:gd name="connsiteX5" fmla="*/ 2418003 w 2418003"/>
              <a:gd name="connsiteY5" fmla="*/ 397292 h 397292"/>
              <a:gd name="connsiteX6" fmla="*/ 1765142 w 2418003"/>
              <a:gd name="connsiteY6" fmla="*/ 397292 h 397292"/>
              <a:gd name="connsiteX7" fmla="*/ 1184821 w 2418003"/>
              <a:gd name="connsiteY7" fmla="*/ 397292 h 397292"/>
              <a:gd name="connsiteX8" fmla="*/ 556141 w 2418003"/>
              <a:gd name="connsiteY8" fmla="*/ 397292 h 397292"/>
              <a:gd name="connsiteX9" fmla="*/ 0 w 2418003"/>
              <a:gd name="connsiteY9" fmla="*/ 397292 h 397292"/>
              <a:gd name="connsiteX10" fmla="*/ 0 w 2418003"/>
              <a:gd name="connsiteY10" fmla="*/ 0 h 39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18003" h="397292" extrusionOk="0">
                <a:moveTo>
                  <a:pt x="0" y="0"/>
                </a:moveTo>
                <a:cubicBezTo>
                  <a:pt x="116356" y="-18901"/>
                  <a:pt x="286285" y="-14919"/>
                  <a:pt x="531961" y="0"/>
                </a:cubicBezTo>
                <a:cubicBezTo>
                  <a:pt x="777637" y="14919"/>
                  <a:pt x="970237" y="-20383"/>
                  <a:pt x="1160641" y="0"/>
                </a:cubicBezTo>
                <a:cubicBezTo>
                  <a:pt x="1351045" y="20383"/>
                  <a:pt x="1585701" y="-11123"/>
                  <a:pt x="1813502" y="0"/>
                </a:cubicBezTo>
                <a:cubicBezTo>
                  <a:pt x="2041303" y="11123"/>
                  <a:pt x="2206808" y="25164"/>
                  <a:pt x="2418003" y="0"/>
                </a:cubicBezTo>
                <a:cubicBezTo>
                  <a:pt x="2418370" y="115454"/>
                  <a:pt x="2422801" y="251433"/>
                  <a:pt x="2418003" y="397292"/>
                </a:cubicBezTo>
                <a:cubicBezTo>
                  <a:pt x="2105114" y="382500"/>
                  <a:pt x="1911720" y="376128"/>
                  <a:pt x="1765142" y="397292"/>
                </a:cubicBezTo>
                <a:cubicBezTo>
                  <a:pt x="1618564" y="418456"/>
                  <a:pt x="1449825" y="394536"/>
                  <a:pt x="1184821" y="397292"/>
                </a:cubicBezTo>
                <a:cubicBezTo>
                  <a:pt x="919817" y="400048"/>
                  <a:pt x="842666" y="426248"/>
                  <a:pt x="556141" y="397292"/>
                </a:cubicBezTo>
                <a:cubicBezTo>
                  <a:pt x="269616" y="368336"/>
                  <a:pt x="238152" y="415746"/>
                  <a:pt x="0" y="397292"/>
                </a:cubicBezTo>
                <a:cubicBezTo>
                  <a:pt x="8558" y="255633"/>
                  <a:pt x="15502" y="94230"/>
                  <a:pt x="0" y="0"/>
                </a:cubicBezTo>
                <a:close/>
              </a:path>
            </a:pathLst>
          </a:custGeom>
          <a:noFill/>
          <a:ln w="19050">
            <a:solidFill>
              <a:schemeClr val="accent6"/>
            </a:solidFill>
            <a:extLst>
              <a:ext uri="{C807C97D-BFC1-408E-A445-0C87EB9F89A2}">
                <ask:lineSketchStyleProps xmlns="" xmlns:ask="http://schemas.microsoft.com/office/drawing/2018/sketchyshapes" sd="156957978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1D70508F-C2E1-D10F-A769-232C371D4147}"/>
              </a:ext>
            </a:extLst>
          </p:cNvPr>
          <p:cNvSpPr txBox="1"/>
          <p:nvPr/>
        </p:nvSpPr>
        <p:spPr>
          <a:xfrm>
            <a:off x="613510" y="885628"/>
            <a:ext cx="2309933" cy="409402"/>
          </a:xfrm>
          <a:prstGeom prst="rect">
            <a:avLst/>
          </a:prstGeom>
          <a:noFill/>
        </p:spPr>
        <p:txBody>
          <a:bodyPr wrap="square" lIns="91440" tIns="45720" rIns="91440" bIns="45720" rtlCol="0" anchor="t">
            <a:spAutoFit/>
          </a:bodyPr>
          <a:lstStyle/>
          <a:p>
            <a:r>
              <a:rPr lang="ja-JP" altLang="en-US" sz="2000" b="1">
                <a:solidFill>
                  <a:schemeClr val="accent6">
                    <a:lumMod val="75000"/>
                  </a:schemeClr>
                </a:solidFill>
                <a:latin typeface="Meiryo UI"/>
                <a:ea typeface="Meiryo UI"/>
              </a:rPr>
              <a:t>グループNo.：</a:t>
            </a:r>
            <a:endParaRPr lang="ja-JP" altLang="en-US" sz="2000" b="1" dirty="0">
              <a:solidFill>
                <a:schemeClr val="accent6">
                  <a:lumMod val="75000"/>
                </a:schemeClr>
              </a:solidFill>
              <a:latin typeface="Meiryo UI"/>
              <a:ea typeface="Meiryo UI"/>
            </a:endParaRPr>
          </a:p>
        </p:txBody>
      </p:sp>
      <p:sp>
        <p:nvSpPr>
          <p:cNvPr id="10" name="正方形/長方形 9">
            <a:extLst>
              <a:ext uri="{FF2B5EF4-FFF2-40B4-BE49-F238E27FC236}">
                <a16:creationId xmlns:a16="http://schemas.microsoft.com/office/drawing/2014/main" id="{E8663542-85EE-A12E-86C3-A785E2D4CFAC}"/>
              </a:ext>
            </a:extLst>
          </p:cNvPr>
          <p:cNvSpPr/>
          <p:nvPr/>
        </p:nvSpPr>
        <p:spPr>
          <a:xfrm>
            <a:off x="617418" y="1915889"/>
            <a:ext cx="10948685" cy="1419488"/>
          </a:xfrm>
          <a:custGeom>
            <a:avLst/>
            <a:gdLst>
              <a:gd name="connsiteX0" fmla="*/ 0 w 10948685"/>
              <a:gd name="connsiteY0" fmla="*/ 0 h 1419488"/>
              <a:gd name="connsiteX1" fmla="*/ 355832 w 10948685"/>
              <a:gd name="connsiteY1" fmla="*/ 0 h 1419488"/>
              <a:gd name="connsiteX2" fmla="*/ 1149612 w 10948685"/>
              <a:gd name="connsiteY2" fmla="*/ 0 h 1419488"/>
              <a:gd name="connsiteX3" fmla="*/ 2052878 w 10948685"/>
              <a:gd name="connsiteY3" fmla="*/ 0 h 1419488"/>
              <a:gd name="connsiteX4" fmla="*/ 2737171 w 10948685"/>
              <a:gd name="connsiteY4" fmla="*/ 0 h 1419488"/>
              <a:gd name="connsiteX5" fmla="*/ 3093004 w 10948685"/>
              <a:gd name="connsiteY5" fmla="*/ 0 h 1419488"/>
              <a:gd name="connsiteX6" fmla="*/ 3886783 w 10948685"/>
              <a:gd name="connsiteY6" fmla="*/ 0 h 1419488"/>
              <a:gd name="connsiteX7" fmla="*/ 4571076 w 10948685"/>
              <a:gd name="connsiteY7" fmla="*/ 0 h 1419488"/>
              <a:gd name="connsiteX8" fmla="*/ 5474343 w 10948685"/>
              <a:gd name="connsiteY8" fmla="*/ 0 h 1419488"/>
              <a:gd name="connsiteX9" fmla="*/ 5939662 w 10948685"/>
              <a:gd name="connsiteY9" fmla="*/ 0 h 1419488"/>
              <a:gd name="connsiteX10" fmla="*/ 6295494 w 10948685"/>
              <a:gd name="connsiteY10" fmla="*/ 0 h 1419488"/>
              <a:gd name="connsiteX11" fmla="*/ 6760813 w 10948685"/>
              <a:gd name="connsiteY11" fmla="*/ 0 h 1419488"/>
              <a:gd name="connsiteX12" fmla="*/ 7226132 w 10948685"/>
              <a:gd name="connsiteY12" fmla="*/ 0 h 1419488"/>
              <a:gd name="connsiteX13" fmla="*/ 8129399 w 10948685"/>
              <a:gd name="connsiteY13" fmla="*/ 0 h 1419488"/>
              <a:gd name="connsiteX14" fmla="*/ 8813691 w 10948685"/>
              <a:gd name="connsiteY14" fmla="*/ 0 h 1419488"/>
              <a:gd name="connsiteX15" fmla="*/ 9607471 w 10948685"/>
              <a:gd name="connsiteY15" fmla="*/ 0 h 1419488"/>
              <a:gd name="connsiteX16" fmla="*/ 10072790 w 10948685"/>
              <a:gd name="connsiteY16" fmla="*/ 0 h 1419488"/>
              <a:gd name="connsiteX17" fmla="*/ 10948685 w 10948685"/>
              <a:gd name="connsiteY17" fmla="*/ 0 h 1419488"/>
              <a:gd name="connsiteX18" fmla="*/ 10948685 w 10948685"/>
              <a:gd name="connsiteY18" fmla="*/ 430578 h 1419488"/>
              <a:gd name="connsiteX19" fmla="*/ 10948685 w 10948685"/>
              <a:gd name="connsiteY19" fmla="*/ 861156 h 1419488"/>
              <a:gd name="connsiteX20" fmla="*/ 10948685 w 10948685"/>
              <a:gd name="connsiteY20" fmla="*/ 1419488 h 1419488"/>
              <a:gd name="connsiteX21" fmla="*/ 10483366 w 10948685"/>
              <a:gd name="connsiteY21" fmla="*/ 1419488 h 1419488"/>
              <a:gd name="connsiteX22" fmla="*/ 9580099 w 10948685"/>
              <a:gd name="connsiteY22" fmla="*/ 1419488 h 1419488"/>
              <a:gd name="connsiteX23" fmla="*/ 8895807 w 10948685"/>
              <a:gd name="connsiteY23" fmla="*/ 1419488 h 1419488"/>
              <a:gd name="connsiteX24" fmla="*/ 8102027 w 10948685"/>
              <a:gd name="connsiteY24" fmla="*/ 1419488 h 1419488"/>
              <a:gd name="connsiteX25" fmla="*/ 7308247 w 10948685"/>
              <a:gd name="connsiteY25" fmla="*/ 1419488 h 1419488"/>
              <a:gd name="connsiteX26" fmla="*/ 6952415 w 10948685"/>
              <a:gd name="connsiteY26" fmla="*/ 1419488 h 1419488"/>
              <a:gd name="connsiteX27" fmla="*/ 6158635 w 10948685"/>
              <a:gd name="connsiteY27" fmla="*/ 1419488 h 1419488"/>
              <a:gd name="connsiteX28" fmla="*/ 5693316 w 10948685"/>
              <a:gd name="connsiteY28" fmla="*/ 1419488 h 1419488"/>
              <a:gd name="connsiteX29" fmla="*/ 5009023 w 10948685"/>
              <a:gd name="connsiteY29" fmla="*/ 1419488 h 1419488"/>
              <a:gd name="connsiteX30" fmla="*/ 4215244 w 10948685"/>
              <a:gd name="connsiteY30" fmla="*/ 1419488 h 1419488"/>
              <a:gd name="connsiteX31" fmla="*/ 3640438 w 10948685"/>
              <a:gd name="connsiteY31" fmla="*/ 1419488 h 1419488"/>
              <a:gd name="connsiteX32" fmla="*/ 3175119 w 10948685"/>
              <a:gd name="connsiteY32" fmla="*/ 1419488 h 1419488"/>
              <a:gd name="connsiteX33" fmla="*/ 2819286 w 10948685"/>
              <a:gd name="connsiteY33" fmla="*/ 1419488 h 1419488"/>
              <a:gd name="connsiteX34" fmla="*/ 2244480 w 10948685"/>
              <a:gd name="connsiteY34" fmla="*/ 1419488 h 1419488"/>
              <a:gd name="connsiteX35" fmla="*/ 1450701 w 10948685"/>
              <a:gd name="connsiteY35" fmla="*/ 1419488 h 1419488"/>
              <a:gd name="connsiteX36" fmla="*/ 985382 w 10948685"/>
              <a:gd name="connsiteY36" fmla="*/ 1419488 h 1419488"/>
              <a:gd name="connsiteX37" fmla="*/ 0 w 10948685"/>
              <a:gd name="connsiteY37" fmla="*/ 1419488 h 1419488"/>
              <a:gd name="connsiteX38" fmla="*/ 0 w 10948685"/>
              <a:gd name="connsiteY38" fmla="*/ 988910 h 1419488"/>
              <a:gd name="connsiteX39" fmla="*/ 0 w 10948685"/>
              <a:gd name="connsiteY39" fmla="*/ 544137 h 1419488"/>
              <a:gd name="connsiteX40" fmla="*/ 0 w 10948685"/>
              <a:gd name="connsiteY40" fmla="*/ 0 h 141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948685" h="1419488" extrusionOk="0">
                <a:moveTo>
                  <a:pt x="0" y="0"/>
                </a:moveTo>
                <a:cubicBezTo>
                  <a:pt x="162914" y="-14256"/>
                  <a:pt x="179719" y="-6193"/>
                  <a:pt x="355832" y="0"/>
                </a:cubicBezTo>
                <a:cubicBezTo>
                  <a:pt x="531945" y="6193"/>
                  <a:pt x="990413" y="35426"/>
                  <a:pt x="1149612" y="0"/>
                </a:cubicBezTo>
                <a:cubicBezTo>
                  <a:pt x="1308811" y="-35426"/>
                  <a:pt x="1738307" y="11631"/>
                  <a:pt x="2052878" y="0"/>
                </a:cubicBezTo>
                <a:cubicBezTo>
                  <a:pt x="2367449" y="-11631"/>
                  <a:pt x="2414738" y="-33413"/>
                  <a:pt x="2737171" y="0"/>
                </a:cubicBezTo>
                <a:cubicBezTo>
                  <a:pt x="3059604" y="33413"/>
                  <a:pt x="2960915" y="-14928"/>
                  <a:pt x="3093004" y="0"/>
                </a:cubicBezTo>
                <a:cubicBezTo>
                  <a:pt x="3225093" y="14928"/>
                  <a:pt x="3666429" y="-13551"/>
                  <a:pt x="3886783" y="0"/>
                </a:cubicBezTo>
                <a:cubicBezTo>
                  <a:pt x="4107137" y="13551"/>
                  <a:pt x="4300529" y="-14536"/>
                  <a:pt x="4571076" y="0"/>
                </a:cubicBezTo>
                <a:cubicBezTo>
                  <a:pt x="4841623" y="14536"/>
                  <a:pt x="5192704" y="-26470"/>
                  <a:pt x="5474343" y="0"/>
                </a:cubicBezTo>
                <a:cubicBezTo>
                  <a:pt x="5755982" y="26470"/>
                  <a:pt x="5784495" y="-6513"/>
                  <a:pt x="5939662" y="0"/>
                </a:cubicBezTo>
                <a:cubicBezTo>
                  <a:pt x="6094829" y="6513"/>
                  <a:pt x="6186335" y="10319"/>
                  <a:pt x="6295494" y="0"/>
                </a:cubicBezTo>
                <a:cubicBezTo>
                  <a:pt x="6404653" y="-10319"/>
                  <a:pt x="6644769" y="524"/>
                  <a:pt x="6760813" y="0"/>
                </a:cubicBezTo>
                <a:cubicBezTo>
                  <a:pt x="6876857" y="-524"/>
                  <a:pt x="7055987" y="13196"/>
                  <a:pt x="7226132" y="0"/>
                </a:cubicBezTo>
                <a:cubicBezTo>
                  <a:pt x="7396277" y="-13196"/>
                  <a:pt x="7734870" y="-42900"/>
                  <a:pt x="8129399" y="0"/>
                </a:cubicBezTo>
                <a:cubicBezTo>
                  <a:pt x="8523928" y="42900"/>
                  <a:pt x="8563082" y="-27862"/>
                  <a:pt x="8813691" y="0"/>
                </a:cubicBezTo>
                <a:cubicBezTo>
                  <a:pt x="9064300" y="27862"/>
                  <a:pt x="9293377" y="26537"/>
                  <a:pt x="9607471" y="0"/>
                </a:cubicBezTo>
                <a:cubicBezTo>
                  <a:pt x="9921565" y="-26537"/>
                  <a:pt x="9893003" y="4382"/>
                  <a:pt x="10072790" y="0"/>
                </a:cubicBezTo>
                <a:cubicBezTo>
                  <a:pt x="10252577" y="-4382"/>
                  <a:pt x="10695092" y="-39188"/>
                  <a:pt x="10948685" y="0"/>
                </a:cubicBezTo>
                <a:cubicBezTo>
                  <a:pt x="10969006" y="191029"/>
                  <a:pt x="10967463" y="290510"/>
                  <a:pt x="10948685" y="430578"/>
                </a:cubicBezTo>
                <a:cubicBezTo>
                  <a:pt x="10929907" y="570646"/>
                  <a:pt x="10942809" y="683297"/>
                  <a:pt x="10948685" y="861156"/>
                </a:cubicBezTo>
                <a:cubicBezTo>
                  <a:pt x="10954561" y="1039015"/>
                  <a:pt x="10974787" y="1197698"/>
                  <a:pt x="10948685" y="1419488"/>
                </a:cubicBezTo>
                <a:cubicBezTo>
                  <a:pt x="10832033" y="1415785"/>
                  <a:pt x="10710880" y="1421481"/>
                  <a:pt x="10483366" y="1419488"/>
                </a:cubicBezTo>
                <a:cubicBezTo>
                  <a:pt x="10255852" y="1417495"/>
                  <a:pt x="9800934" y="1422556"/>
                  <a:pt x="9580099" y="1419488"/>
                </a:cubicBezTo>
                <a:cubicBezTo>
                  <a:pt x="9359264" y="1416420"/>
                  <a:pt x="9038004" y="1446730"/>
                  <a:pt x="8895807" y="1419488"/>
                </a:cubicBezTo>
                <a:cubicBezTo>
                  <a:pt x="8753610" y="1392246"/>
                  <a:pt x="8285890" y="1393114"/>
                  <a:pt x="8102027" y="1419488"/>
                </a:cubicBezTo>
                <a:cubicBezTo>
                  <a:pt x="7918164" y="1445862"/>
                  <a:pt x="7678571" y="1380159"/>
                  <a:pt x="7308247" y="1419488"/>
                </a:cubicBezTo>
                <a:cubicBezTo>
                  <a:pt x="6937923" y="1458817"/>
                  <a:pt x="7039898" y="1436195"/>
                  <a:pt x="6952415" y="1419488"/>
                </a:cubicBezTo>
                <a:cubicBezTo>
                  <a:pt x="6864932" y="1402781"/>
                  <a:pt x="6555026" y="1418233"/>
                  <a:pt x="6158635" y="1419488"/>
                </a:cubicBezTo>
                <a:cubicBezTo>
                  <a:pt x="5762244" y="1420743"/>
                  <a:pt x="5791441" y="1402567"/>
                  <a:pt x="5693316" y="1419488"/>
                </a:cubicBezTo>
                <a:cubicBezTo>
                  <a:pt x="5595191" y="1436409"/>
                  <a:pt x="5310989" y="1408083"/>
                  <a:pt x="5009023" y="1419488"/>
                </a:cubicBezTo>
                <a:cubicBezTo>
                  <a:pt x="4707057" y="1430893"/>
                  <a:pt x="4397431" y="1380208"/>
                  <a:pt x="4215244" y="1419488"/>
                </a:cubicBezTo>
                <a:cubicBezTo>
                  <a:pt x="4033057" y="1458768"/>
                  <a:pt x="3794085" y="1408030"/>
                  <a:pt x="3640438" y="1419488"/>
                </a:cubicBezTo>
                <a:cubicBezTo>
                  <a:pt x="3486791" y="1430946"/>
                  <a:pt x="3337563" y="1418122"/>
                  <a:pt x="3175119" y="1419488"/>
                </a:cubicBezTo>
                <a:cubicBezTo>
                  <a:pt x="3012675" y="1420854"/>
                  <a:pt x="2891854" y="1426333"/>
                  <a:pt x="2819286" y="1419488"/>
                </a:cubicBezTo>
                <a:cubicBezTo>
                  <a:pt x="2746718" y="1412643"/>
                  <a:pt x="2531770" y="1414589"/>
                  <a:pt x="2244480" y="1419488"/>
                </a:cubicBezTo>
                <a:cubicBezTo>
                  <a:pt x="1957190" y="1424387"/>
                  <a:pt x="1805661" y="1419233"/>
                  <a:pt x="1450701" y="1419488"/>
                </a:cubicBezTo>
                <a:cubicBezTo>
                  <a:pt x="1095741" y="1419743"/>
                  <a:pt x="1207148" y="1436160"/>
                  <a:pt x="985382" y="1419488"/>
                </a:cubicBezTo>
                <a:cubicBezTo>
                  <a:pt x="763616" y="1402816"/>
                  <a:pt x="219841" y="1404244"/>
                  <a:pt x="0" y="1419488"/>
                </a:cubicBezTo>
                <a:cubicBezTo>
                  <a:pt x="20180" y="1301736"/>
                  <a:pt x="16335" y="1115795"/>
                  <a:pt x="0" y="988910"/>
                </a:cubicBezTo>
                <a:cubicBezTo>
                  <a:pt x="-16335" y="862025"/>
                  <a:pt x="-15495" y="717587"/>
                  <a:pt x="0" y="544137"/>
                </a:cubicBezTo>
                <a:cubicBezTo>
                  <a:pt x="15495" y="370687"/>
                  <a:pt x="-2581" y="182222"/>
                  <a:pt x="0" y="0"/>
                </a:cubicBezTo>
                <a:close/>
              </a:path>
            </a:pathLst>
          </a:custGeom>
          <a:noFill/>
          <a:ln w="19050">
            <a:solidFill>
              <a:schemeClr val="accent6"/>
            </a:solidFill>
            <a:extLst>
              <a:ext uri="{C807C97D-BFC1-408E-A445-0C87EB9F89A2}">
                <ask:lineSketchStyleProps xmlns="" xmlns:ask="http://schemas.microsoft.com/office/drawing/2018/sketchyshapes" sd="156957978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78DAA9A3-9EB6-5022-68E4-E7014FBAD68D}"/>
              </a:ext>
            </a:extLst>
          </p:cNvPr>
          <p:cNvSpPr txBox="1"/>
          <p:nvPr/>
        </p:nvSpPr>
        <p:spPr>
          <a:xfrm>
            <a:off x="613510" y="1917115"/>
            <a:ext cx="3666664" cy="400110"/>
          </a:xfrm>
          <a:prstGeom prst="rect">
            <a:avLst/>
          </a:prstGeom>
          <a:noFill/>
        </p:spPr>
        <p:txBody>
          <a:bodyPr wrap="square" lIns="91440" tIns="45720" rIns="91440" bIns="45720" rtlCol="0" anchor="t">
            <a:spAutoFit/>
          </a:bodyPr>
          <a:lstStyle/>
          <a:p>
            <a:r>
              <a:rPr lang="ja-JP" altLang="en-US" sz="2000" b="1">
                <a:solidFill>
                  <a:schemeClr val="accent6">
                    <a:lumMod val="75000"/>
                  </a:schemeClr>
                </a:solidFill>
                <a:latin typeface="Meiryo UI"/>
                <a:ea typeface="Meiryo UI"/>
              </a:rPr>
              <a:t>注目した課題：</a:t>
            </a:r>
            <a:endParaRPr lang="ja-JP" altLang="en-US" sz="2000" b="1" dirty="0">
              <a:solidFill>
                <a:schemeClr val="accent6">
                  <a:lumMod val="75000"/>
                </a:schemeClr>
              </a:solidFill>
              <a:latin typeface="Meiryo UI"/>
              <a:ea typeface="Meiryo UI"/>
            </a:endParaRPr>
          </a:p>
        </p:txBody>
      </p:sp>
      <p:sp>
        <p:nvSpPr>
          <p:cNvPr id="12" name="テキスト ボックス 11">
            <a:extLst>
              <a:ext uri="{FF2B5EF4-FFF2-40B4-BE49-F238E27FC236}">
                <a16:creationId xmlns:a16="http://schemas.microsoft.com/office/drawing/2014/main" id="{23DAD43A-158C-5963-3019-B513E748BEC3}"/>
              </a:ext>
            </a:extLst>
          </p:cNvPr>
          <p:cNvSpPr txBox="1"/>
          <p:nvPr/>
        </p:nvSpPr>
        <p:spPr>
          <a:xfrm>
            <a:off x="613510" y="2316700"/>
            <a:ext cx="10952127" cy="1015663"/>
          </a:xfrm>
          <a:prstGeom prst="rect">
            <a:avLst/>
          </a:prstGeom>
          <a:noFill/>
        </p:spPr>
        <p:txBody>
          <a:bodyPr wrap="square" lIns="91440" tIns="45720" rIns="91440" bIns="45720" rtlCol="0" anchor="t">
            <a:spAutoFit/>
          </a:bodyPr>
          <a:lstStyle/>
          <a:p>
            <a:pPr marL="342900" indent="-342900">
              <a:buFont typeface="Arial"/>
              <a:buChar char="•"/>
            </a:pPr>
            <a:r>
              <a:rPr lang="ja-JP" altLang="en-US" sz="2000" b="1" dirty="0">
                <a:solidFill>
                  <a:schemeClr val="accent6">
                    <a:lumMod val="75000"/>
                  </a:schemeClr>
                </a:solidFill>
                <a:latin typeface="Meiryo UI"/>
                <a:ea typeface="Meiryo UI"/>
              </a:rPr>
              <a:t>テキスト</a:t>
            </a:r>
            <a:r>
              <a:rPr lang="ja-JP" sz="2000" b="1" dirty="0">
                <a:solidFill>
                  <a:schemeClr val="accent6">
                    <a:lumMod val="75000"/>
                  </a:schemeClr>
                </a:solidFill>
                <a:latin typeface="Meiryo UI"/>
                <a:ea typeface="Meiryo UI"/>
              </a:rPr>
              <a:t>テキスト</a:t>
            </a:r>
            <a:r>
              <a:rPr lang="ja-JP" altLang="en-US" sz="2000" b="1" dirty="0">
                <a:solidFill>
                  <a:schemeClr val="accent6">
                    <a:lumMod val="75000"/>
                  </a:schemeClr>
                </a:solidFill>
                <a:latin typeface="Meiryo UI"/>
                <a:ea typeface="Meiryo UI"/>
              </a:rPr>
              <a:t>テキスト・・・</a:t>
            </a:r>
          </a:p>
          <a:p>
            <a:pPr marL="342900" indent="-342900">
              <a:buFont typeface="Arial"/>
              <a:buChar char="•"/>
            </a:pPr>
            <a:r>
              <a:rPr lang="ja-JP" sz="2000" b="1" dirty="0">
                <a:solidFill>
                  <a:schemeClr val="accent6">
                    <a:lumMod val="75000"/>
                  </a:schemeClr>
                </a:solidFill>
                <a:latin typeface="Meiryo UI"/>
                <a:ea typeface="Meiryo UI"/>
              </a:rPr>
              <a:t>テキストテキストテキスト・・・</a:t>
            </a:r>
            <a:endParaRPr lang="ja-JP" altLang="en-US" sz="2000" b="1" dirty="0">
              <a:solidFill>
                <a:schemeClr val="accent6">
                  <a:lumMod val="75000"/>
                </a:schemeClr>
              </a:solidFill>
              <a:latin typeface="Meiryo UI"/>
              <a:ea typeface="Meiryo UI"/>
            </a:endParaRPr>
          </a:p>
          <a:p>
            <a:pPr marL="342900" indent="-342900">
              <a:buFont typeface="Arial"/>
              <a:buChar char="•"/>
            </a:pPr>
            <a:r>
              <a:rPr lang="ja-JP" sz="2000" b="1" dirty="0">
                <a:solidFill>
                  <a:schemeClr val="accent6">
                    <a:lumMod val="75000"/>
                  </a:schemeClr>
                </a:solidFill>
                <a:latin typeface="Meiryo UI"/>
                <a:ea typeface="Meiryo UI"/>
              </a:rPr>
              <a:t>テキストテキストテキスト・・・</a:t>
            </a:r>
            <a:endParaRPr lang="ja-JP" altLang="en-US" sz="2000" b="1" dirty="0">
              <a:solidFill>
                <a:schemeClr val="accent6">
                  <a:lumMod val="75000"/>
                </a:schemeClr>
              </a:solidFill>
              <a:latin typeface="Meiryo UI"/>
              <a:ea typeface="Meiryo UI"/>
            </a:endParaRPr>
          </a:p>
        </p:txBody>
      </p:sp>
      <p:sp>
        <p:nvSpPr>
          <p:cNvPr id="13" name="正方形/長方形 12">
            <a:extLst>
              <a:ext uri="{FF2B5EF4-FFF2-40B4-BE49-F238E27FC236}">
                <a16:creationId xmlns:a16="http://schemas.microsoft.com/office/drawing/2014/main" id="{6B256CB0-F002-6F38-17A1-D132CB44CF36}"/>
              </a:ext>
            </a:extLst>
          </p:cNvPr>
          <p:cNvSpPr/>
          <p:nvPr/>
        </p:nvSpPr>
        <p:spPr>
          <a:xfrm>
            <a:off x="617418" y="3458474"/>
            <a:ext cx="10948685" cy="1419488"/>
          </a:xfrm>
          <a:custGeom>
            <a:avLst/>
            <a:gdLst>
              <a:gd name="connsiteX0" fmla="*/ 0 w 10948685"/>
              <a:gd name="connsiteY0" fmla="*/ 0 h 1419488"/>
              <a:gd name="connsiteX1" fmla="*/ 355832 w 10948685"/>
              <a:gd name="connsiteY1" fmla="*/ 0 h 1419488"/>
              <a:gd name="connsiteX2" fmla="*/ 1149612 w 10948685"/>
              <a:gd name="connsiteY2" fmla="*/ 0 h 1419488"/>
              <a:gd name="connsiteX3" fmla="*/ 2052878 w 10948685"/>
              <a:gd name="connsiteY3" fmla="*/ 0 h 1419488"/>
              <a:gd name="connsiteX4" fmla="*/ 2737171 w 10948685"/>
              <a:gd name="connsiteY4" fmla="*/ 0 h 1419488"/>
              <a:gd name="connsiteX5" fmla="*/ 3093004 w 10948685"/>
              <a:gd name="connsiteY5" fmla="*/ 0 h 1419488"/>
              <a:gd name="connsiteX6" fmla="*/ 3886783 w 10948685"/>
              <a:gd name="connsiteY6" fmla="*/ 0 h 1419488"/>
              <a:gd name="connsiteX7" fmla="*/ 4571076 w 10948685"/>
              <a:gd name="connsiteY7" fmla="*/ 0 h 1419488"/>
              <a:gd name="connsiteX8" fmla="*/ 5474343 w 10948685"/>
              <a:gd name="connsiteY8" fmla="*/ 0 h 1419488"/>
              <a:gd name="connsiteX9" fmla="*/ 5939662 w 10948685"/>
              <a:gd name="connsiteY9" fmla="*/ 0 h 1419488"/>
              <a:gd name="connsiteX10" fmla="*/ 6295494 w 10948685"/>
              <a:gd name="connsiteY10" fmla="*/ 0 h 1419488"/>
              <a:gd name="connsiteX11" fmla="*/ 6760813 w 10948685"/>
              <a:gd name="connsiteY11" fmla="*/ 0 h 1419488"/>
              <a:gd name="connsiteX12" fmla="*/ 7226132 w 10948685"/>
              <a:gd name="connsiteY12" fmla="*/ 0 h 1419488"/>
              <a:gd name="connsiteX13" fmla="*/ 8129399 w 10948685"/>
              <a:gd name="connsiteY13" fmla="*/ 0 h 1419488"/>
              <a:gd name="connsiteX14" fmla="*/ 8813691 w 10948685"/>
              <a:gd name="connsiteY14" fmla="*/ 0 h 1419488"/>
              <a:gd name="connsiteX15" fmla="*/ 9607471 w 10948685"/>
              <a:gd name="connsiteY15" fmla="*/ 0 h 1419488"/>
              <a:gd name="connsiteX16" fmla="*/ 10072790 w 10948685"/>
              <a:gd name="connsiteY16" fmla="*/ 0 h 1419488"/>
              <a:gd name="connsiteX17" fmla="*/ 10948685 w 10948685"/>
              <a:gd name="connsiteY17" fmla="*/ 0 h 1419488"/>
              <a:gd name="connsiteX18" fmla="*/ 10948685 w 10948685"/>
              <a:gd name="connsiteY18" fmla="*/ 430578 h 1419488"/>
              <a:gd name="connsiteX19" fmla="*/ 10948685 w 10948685"/>
              <a:gd name="connsiteY19" fmla="*/ 861156 h 1419488"/>
              <a:gd name="connsiteX20" fmla="*/ 10948685 w 10948685"/>
              <a:gd name="connsiteY20" fmla="*/ 1419488 h 1419488"/>
              <a:gd name="connsiteX21" fmla="*/ 10483366 w 10948685"/>
              <a:gd name="connsiteY21" fmla="*/ 1419488 h 1419488"/>
              <a:gd name="connsiteX22" fmla="*/ 9580099 w 10948685"/>
              <a:gd name="connsiteY22" fmla="*/ 1419488 h 1419488"/>
              <a:gd name="connsiteX23" fmla="*/ 8895807 w 10948685"/>
              <a:gd name="connsiteY23" fmla="*/ 1419488 h 1419488"/>
              <a:gd name="connsiteX24" fmla="*/ 8102027 w 10948685"/>
              <a:gd name="connsiteY24" fmla="*/ 1419488 h 1419488"/>
              <a:gd name="connsiteX25" fmla="*/ 7308247 w 10948685"/>
              <a:gd name="connsiteY25" fmla="*/ 1419488 h 1419488"/>
              <a:gd name="connsiteX26" fmla="*/ 6952415 w 10948685"/>
              <a:gd name="connsiteY26" fmla="*/ 1419488 h 1419488"/>
              <a:gd name="connsiteX27" fmla="*/ 6158635 w 10948685"/>
              <a:gd name="connsiteY27" fmla="*/ 1419488 h 1419488"/>
              <a:gd name="connsiteX28" fmla="*/ 5693316 w 10948685"/>
              <a:gd name="connsiteY28" fmla="*/ 1419488 h 1419488"/>
              <a:gd name="connsiteX29" fmla="*/ 5009023 w 10948685"/>
              <a:gd name="connsiteY29" fmla="*/ 1419488 h 1419488"/>
              <a:gd name="connsiteX30" fmla="*/ 4215244 w 10948685"/>
              <a:gd name="connsiteY30" fmla="*/ 1419488 h 1419488"/>
              <a:gd name="connsiteX31" fmla="*/ 3640438 w 10948685"/>
              <a:gd name="connsiteY31" fmla="*/ 1419488 h 1419488"/>
              <a:gd name="connsiteX32" fmla="*/ 3175119 w 10948685"/>
              <a:gd name="connsiteY32" fmla="*/ 1419488 h 1419488"/>
              <a:gd name="connsiteX33" fmla="*/ 2819286 w 10948685"/>
              <a:gd name="connsiteY33" fmla="*/ 1419488 h 1419488"/>
              <a:gd name="connsiteX34" fmla="*/ 2244480 w 10948685"/>
              <a:gd name="connsiteY34" fmla="*/ 1419488 h 1419488"/>
              <a:gd name="connsiteX35" fmla="*/ 1450701 w 10948685"/>
              <a:gd name="connsiteY35" fmla="*/ 1419488 h 1419488"/>
              <a:gd name="connsiteX36" fmla="*/ 985382 w 10948685"/>
              <a:gd name="connsiteY36" fmla="*/ 1419488 h 1419488"/>
              <a:gd name="connsiteX37" fmla="*/ 0 w 10948685"/>
              <a:gd name="connsiteY37" fmla="*/ 1419488 h 1419488"/>
              <a:gd name="connsiteX38" fmla="*/ 0 w 10948685"/>
              <a:gd name="connsiteY38" fmla="*/ 988910 h 1419488"/>
              <a:gd name="connsiteX39" fmla="*/ 0 w 10948685"/>
              <a:gd name="connsiteY39" fmla="*/ 544137 h 1419488"/>
              <a:gd name="connsiteX40" fmla="*/ 0 w 10948685"/>
              <a:gd name="connsiteY40" fmla="*/ 0 h 141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948685" h="1419488" extrusionOk="0">
                <a:moveTo>
                  <a:pt x="0" y="0"/>
                </a:moveTo>
                <a:cubicBezTo>
                  <a:pt x="162914" y="-14256"/>
                  <a:pt x="179719" y="-6193"/>
                  <a:pt x="355832" y="0"/>
                </a:cubicBezTo>
                <a:cubicBezTo>
                  <a:pt x="531945" y="6193"/>
                  <a:pt x="990413" y="35426"/>
                  <a:pt x="1149612" y="0"/>
                </a:cubicBezTo>
                <a:cubicBezTo>
                  <a:pt x="1308811" y="-35426"/>
                  <a:pt x="1738307" y="11631"/>
                  <a:pt x="2052878" y="0"/>
                </a:cubicBezTo>
                <a:cubicBezTo>
                  <a:pt x="2367449" y="-11631"/>
                  <a:pt x="2414738" y="-33413"/>
                  <a:pt x="2737171" y="0"/>
                </a:cubicBezTo>
                <a:cubicBezTo>
                  <a:pt x="3059604" y="33413"/>
                  <a:pt x="2960915" y="-14928"/>
                  <a:pt x="3093004" y="0"/>
                </a:cubicBezTo>
                <a:cubicBezTo>
                  <a:pt x="3225093" y="14928"/>
                  <a:pt x="3666429" y="-13551"/>
                  <a:pt x="3886783" y="0"/>
                </a:cubicBezTo>
                <a:cubicBezTo>
                  <a:pt x="4107137" y="13551"/>
                  <a:pt x="4300529" y="-14536"/>
                  <a:pt x="4571076" y="0"/>
                </a:cubicBezTo>
                <a:cubicBezTo>
                  <a:pt x="4841623" y="14536"/>
                  <a:pt x="5192704" y="-26470"/>
                  <a:pt x="5474343" y="0"/>
                </a:cubicBezTo>
                <a:cubicBezTo>
                  <a:pt x="5755982" y="26470"/>
                  <a:pt x="5784495" y="-6513"/>
                  <a:pt x="5939662" y="0"/>
                </a:cubicBezTo>
                <a:cubicBezTo>
                  <a:pt x="6094829" y="6513"/>
                  <a:pt x="6186335" y="10319"/>
                  <a:pt x="6295494" y="0"/>
                </a:cubicBezTo>
                <a:cubicBezTo>
                  <a:pt x="6404653" y="-10319"/>
                  <a:pt x="6644769" y="524"/>
                  <a:pt x="6760813" y="0"/>
                </a:cubicBezTo>
                <a:cubicBezTo>
                  <a:pt x="6876857" y="-524"/>
                  <a:pt x="7055987" y="13196"/>
                  <a:pt x="7226132" y="0"/>
                </a:cubicBezTo>
                <a:cubicBezTo>
                  <a:pt x="7396277" y="-13196"/>
                  <a:pt x="7734870" y="-42900"/>
                  <a:pt x="8129399" y="0"/>
                </a:cubicBezTo>
                <a:cubicBezTo>
                  <a:pt x="8523928" y="42900"/>
                  <a:pt x="8563082" y="-27862"/>
                  <a:pt x="8813691" y="0"/>
                </a:cubicBezTo>
                <a:cubicBezTo>
                  <a:pt x="9064300" y="27862"/>
                  <a:pt x="9293377" y="26537"/>
                  <a:pt x="9607471" y="0"/>
                </a:cubicBezTo>
                <a:cubicBezTo>
                  <a:pt x="9921565" y="-26537"/>
                  <a:pt x="9893003" y="4382"/>
                  <a:pt x="10072790" y="0"/>
                </a:cubicBezTo>
                <a:cubicBezTo>
                  <a:pt x="10252577" y="-4382"/>
                  <a:pt x="10695092" y="-39188"/>
                  <a:pt x="10948685" y="0"/>
                </a:cubicBezTo>
                <a:cubicBezTo>
                  <a:pt x="10969006" y="191029"/>
                  <a:pt x="10967463" y="290510"/>
                  <a:pt x="10948685" y="430578"/>
                </a:cubicBezTo>
                <a:cubicBezTo>
                  <a:pt x="10929907" y="570646"/>
                  <a:pt x="10942809" y="683297"/>
                  <a:pt x="10948685" y="861156"/>
                </a:cubicBezTo>
                <a:cubicBezTo>
                  <a:pt x="10954561" y="1039015"/>
                  <a:pt x="10974787" y="1197698"/>
                  <a:pt x="10948685" y="1419488"/>
                </a:cubicBezTo>
                <a:cubicBezTo>
                  <a:pt x="10832033" y="1415785"/>
                  <a:pt x="10710880" y="1421481"/>
                  <a:pt x="10483366" y="1419488"/>
                </a:cubicBezTo>
                <a:cubicBezTo>
                  <a:pt x="10255852" y="1417495"/>
                  <a:pt x="9800934" y="1422556"/>
                  <a:pt x="9580099" y="1419488"/>
                </a:cubicBezTo>
                <a:cubicBezTo>
                  <a:pt x="9359264" y="1416420"/>
                  <a:pt x="9038004" y="1446730"/>
                  <a:pt x="8895807" y="1419488"/>
                </a:cubicBezTo>
                <a:cubicBezTo>
                  <a:pt x="8753610" y="1392246"/>
                  <a:pt x="8285890" y="1393114"/>
                  <a:pt x="8102027" y="1419488"/>
                </a:cubicBezTo>
                <a:cubicBezTo>
                  <a:pt x="7918164" y="1445862"/>
                  <a:pt x="7678571" y="1380159"/>
                  <a:pt x="7308247" y="1419488"/>
                </a:cubicBezTo>
                <a:cubicBezTo>
                  <a:pt x="6937923" y="1458817"/>
                  <a:pt x="7039898" y="1436195"/>
                  <a:pt x="6952415" y="1419488"/>
                </a:cubicBezTo>
                <a:cubicBezTo>
                  <a:pt x="6864932" y="1402781"/>
                  <a:pt x="6555026" y="1418233"/>
                  <a:pt x="6158635" y="1419488"/>
                </a:cubicBezTo>
                <a:cubicBezTo>
                  <a:pt x="5762244" y="1420743"/>
                  <a:pt x="5791441" y="1402567"/>
                  <a:pt x="5693316" y="1419488"/>
                </a:cubicBezTo>
                <a:cubicBezTo>
                  <a:pt x="5595191" y="1436409"/>
                  <a:pt x="5310989" y="1408083"/>
                  <a:pt x="5009023" y="1419488"/>
                </a:cubicBezTo>
                <a:cubicBezTo>
                  <a:pt x="4707057" y="1430893"/>
                  <a:pt x="4397431" y="1380208"/>
                  <a:pt x="4215244" y="1419488"/>
                </a:cubicBezTo>
                <a:cubicBezTo>
                  <a:pt x="4033057" y="1458768"/>
                  <a:pt x="3794085" y="1408030"/>
                  <a:pt x="3640438" y="1419488"/>
                </a:cubicBezTo>
                <a:cubicBezTo>
                  <a:pt x="3486791" y="1430946"/>
                  <a:pt x="3337563" y="1418122"/>
                  <a:pt x="3175119" y="1419488"/>
                </a:cubicBezTo>
                <a:cubicBezTo>
                  <a:pt x="3012675" y="1420854"/>
                  <a:pt x="2891854" y="1426333"/>
                  <a:pt x="2819286" y="1419488"/>
                </a:cubicBezTo>
                <a:cubicBezTo>
                  <a:pt x="2746718" y="1412643"/>
                  <a:pt x="2531770" y="1414589"/>
                  <a:pt x="2244480" y="1419488"/>
                </a:cubicBezTo>
                <a:cubicBezTo>
                  <a:pt x="1957190" y="1424387"/>
                  <a:pt x="1805661" y="1419233"/>
                  <a:pt x="1450701" y="1419488"/>
                </a:cubicBezTo>
                <a:cubicBezTo>
                  <a:pt x="1095741" y="1419743"/>
                  <a:pt x="1207148" y="1436160"/>
                  <a:pt x="985382" y="1419488"/>
                </a:cubicBezTo>
                <a:cubicBezTo>
                  <a:pt x="763616" y="1402816"/>
                  <a:pt x="219841" y="1404244"/>
                  <a:pt x="0" y="1419488"/>
                </a:cubicBezTo>
                <a:cubicBezTo>
                  <a:pt x="20180" y="1301736"/>
                  <a:pt x="16335" y="1115795"/>
                  <a:pt x="0" y="988910"/>
                </a:cubicBezTo>
                <a:cubicBezTo>
                  <a:pt x="-16335" y="862025"/>
                  <a:pt x="-15495" y="717587"/>
                  <a:pt x="0" y="544137"/>
                </a:cubicBezTo>
                <a:cubicBezTo>
                  <a:pt x="15495" y="370687"/>
                  <a:pt x="-2581" y="182222"/>
                  <a:pt x="0" y="0"/>
                </a:cubicBezTo>
                <a:close/>
              </a:path>
            </a:pathLst>
          </a:custGeom>
          <a:noFill/>
          <a:ln w="19050">
            <a:solidFill>
              <a:schemeClr val="accent6"/>
            </a:solidFill>
            <a:extLst>
              <a:ext uri="{C807C97D-BFC1-408E-A445-0C87EB9F89A2}">
                <ask:lineSketchStyleProps xmlns="" xmlns:ask="http://schemas.microsoft.com/office/drawing/2018/sketchyshapes" sd="156957978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FB3DA3FF-40EB-66AF-99EE-2DADC04D1265}"/>
              </a:ext>
            </a:extLst>
          </p:cNvPr>
          <p:cNvSpPr txBox="1"/>
          <p:nvPr/>
        </p:nvSpPr>
        <p:spPr>
          <a:xfrm>
            <a:off x="613510" y="3459700"/>
            <a:ext cx="3666664" cy="400110"/>
          </a:xfrm>
          <a:prstGeom prst="rect">
            <a:avLst/>
          </a:prstGeom>
          <a:noFill/>
        </p:spPr>
        <p:txBody>
          <a:bodyPr wrap="square" lIns="91440" tIns="45720" rIns="91440" bIns="45720" rtlCol="0" anchor="t">
            <a:spAutoFit/>
          </a:bodyPr>
          <a:lstStyle/>
          <a:p>
            <a:r>
              <a:rPr lang="ja-JP" altLang="en-US" sz="2000" b="1">
                <a:solidFill>
                  <a:schemeClr val="accent6">
                    <a:lumMod val="75000"/>
                  </a:schemeClr>
                </a:solidFill>
                <a:latin typeface="Meiryo UI"/>
                <a:ea typeface="Meiryo UI"/>
              </a:rPr>
              <a:t>既存ダッシュボードの問題点：</a:t>
            </a:r>
            <a:endParaRPr lang="ja-JP" altLang="en-US" sz="2000" b="1" dirty="0">
              <a:solidFill>
                <a:schemeClr val="accent6">
                  <a:lumMod val="75000"/>
                </a:schemeClr>
              </a:solidFill>
              <a:latin typeface="Meiryo UI"/>
              <a:ea typeface="Meiryo UI"/>
            </a:endParaRPr>
          </a:p>
        </p:txBody>
      </p:sp>
      <p:sp>
        <p:nvSpPr>
          <p:cNvPr id="16" name="正方形/長方形 15">
            <a:extLst>
              <a:ext uri="{FF2B5EF4-FFF2-40B4-BE49-F238E27FC236}">
                <a16:creationId xmlns:a16="http://schemas.microsoft.com/office/drawing/2014/main" id="{02E293C8-59F4-912E-2524-617D360B4F01}"/>
              </a:ext>
            </a:extLst>
          </p:cNvPr>
          <p:cNvSpPr/>
          <p:nvPr/>
        </p:nvSpPr>
        <p:spPr>
          <a:xfrm>
            <a:off x="617418" y="5001059"/>
            <a:ext cx="10948685" cy="1419488"/>
          </a:xfrm>
          <a:custGeom>
            <a:avLst/>
            <a:gdLst>
              <a:gd name="connsiteX0" fmla="*/ 0 w 10948685"/>
              <a:gd name="connsiteY0" fmla="*/ 0 h 1419488"/>
              <a:gd name="connsiteX1" fmla="*/ 355832 w 10948685"/>
              <a:gd name="connsiteY1" fmla="*/ 0 h 1419488"/>
              <a:gd name="connsiteX2" fmla="*/ 1149612 w 10948685"/>
              <a:gd name="connsiteY2" fmla="*/ 0 h 1419488"/>
              <a:gd name="connsiteX3" fmla="*/ 2052878 w 10948685"/>
              <a:gd name="connsiteY3" fmla="*/ 0 h 1419488"/>
              <a:gd name="connsiteX4" fmla="*/ 2737171 w 10948685"/>
              <a:gd name="connsiteY4" fmla="*/ 0 h 1419488"/>
              <a:gd name="connsiteX5" fmla="*/ 3093004 w 10948685"/>
              <a:gd name="connsiteY5" fmla="*/ 0 h 1419488"/>
              <a:gd name="connsiteX6" fmla="*/ 3886783 w 10948685"/>
              <a:gd name="connsiteY6" fmla="*/ 0 h 1419488"/>
              <a:gd name="connsiteX7" fmla="*/ 4571076 w 10948685"/>
              <a:gd name="connsiteY7" fmla="*/ 0 h 1419488"/>
              <a:gd name="connsiteX8" fmla="*/ 5474343 w 10948685"/>
              <a:gd name="connsiteY8" fmla="*/ 0 h 1419488"/>
              <a:gd name="connsiteX9" fmla="*/ 5939662 w 10948685"/>
              <a:gd name="connsiteY9" fmla="*/ 0 h 1419488"/>
              <a:gd name="connsiteX10" fmla="*/ 6295494 w 10948685"/>
              <a:gd name="connsiteY10" fmla="*/ 0 h 1419488"/>
              <a:gd name="connsiteX11" fmla="*/ 6760813 w 10948685"/>
              <a:gd name="connsiteY11" fmla="*/ 0 h 1419488"/>
              <a:gd name="connsiteX12" fmla="*/ 7226132 w 10948685"/>
              <a:gd name="connsiteY12" fmla="*/ 0 h 1419488"/>
              <a:gd name="connsiteX13" fmla="*/ 8129399 w 10948685"/>
              <a:gd name="connsiteY13" fmla="*/ 0 h 1419488"/>
              <a:gd name="connsiteX14" fmla="*/ 8813691 w 10948685"/>
              <a:gd name="connsiteY14" fmla="*/ 0 h 1419488"/>
              <a:gd name="connsiteX15" fmla="*/ 9607471 w 10948685"/>
              <a:gd name="connsiteY15" fmla="*/ 0 h 1419488"/>
              <a:gd name="connsiteX16" fmla="*/ 10072790 w 10948685"/>
              <a:gd name="connsiteY16" fmla="*/ 0 h 1419488"/>
              <a:gd name="connsiteX17" fmla="*/ 10948685 w 10948685"/>
              <a:gd name="connsiteY17" fmla="*/ 0 h 1419488"/>
              <a:gd name="connsiteX18" fmla="*/ 10948685 w 10948685"/>
              <a:gd name="connsiteY18" fmla="*/ 430578 h 1419488"/>
              <a:gd name="connsiteX19" fmla="*/ 10948685 w 10948685"/>
              <a:gd name="connsiteY19" fmla="*/ 861156 h 1419488"/>
              <a:gd name="connsiteX20" fmla="*/ 10948685 w 10948685"/>
              <a:gd name="connsiteY20" fmla="*/ 1419488 h 1419488"/>
              <a:gd name="connsiteX21" fmla="*/ 10483366 w 10948685"/>
              <a:gd name="connsiteY21" fmla="*/ 1419488 h 1419488"/>
              <a:gd name="connsiteX22" fmla="*/ 9580099 w 10948685"/>
              <a:gd name="connsiteY22" fmla="*/ 1419488 h 1419488"/>
              <a:gd name="connsiteX23" fmla="*/ 8895807 w 10948685"/>
              <a:gd name="connsiteY23" fmla="*/ 1419488 h 1419488"/>
              <a:gd name="connsiteX24" fmla="*/ 8102027 w 10948685"/>
              <a:gd name="connsiteY24" fmla="*/ 1419488 h 1419488"/>
              <a:gd name="connsiteX25" fmla="*/ 7308247 w 10948685"/>
              <a:gd name="connsiteY25" fmla="*/ 1419488 h 1419488"/>
              <a:gd name="connsiteX26" fmla="*/ 6952415 w 10948685"/>
              <a:gd name="connsiteY26" fmla="*/ 1419488 h 1419488"/>
              <a:gd name="connsiteX27" fmla="*/ 6158635 w 10948685"/>
              <a:gd name="connsiteY27" fmla="*/ 1419488 h 1419488"/>
              <a:gd name="connsiteX28" fmla="*/ 5693316 w 10948685"/>
              <a:gd name="connsiteY28" fmla="*/ 1419488 h 1419488"/>
              <a:gd name="connsiteX29" fmla="*/ 5009023 w 10948685"/>
              <a:gd name="connsiteY29" fmla="*/ 1419488 h 1419488"/>
              <a:gd name="connsiteX30" fmla="*/ 4215244 w 10948685"/>
              <a:gd name="connsiteY30" fmla="*/ 1419488 h 1419488"/>
              <a:gd name="connsiteX31" fmla="*/ 3640438 w 10948685"/>
              <a:gd name="connsiteY31" fmla="*/ 1419488 h 1419488"/>
              <a:gd name="connsiteX32" fmla="*/ 3175119 w 10948685"/>
              <a:gd name="connsiteY32" fmla="*/ 1419488 h 1419488"/>
              <a:gd name="connsiteX33" fmla="*/ 2819286 w 10948685"/>
              <a:gd name="connsiteY33" fmla="*/ 1419488 h 1419488"/>
              <a:gd name="connsiteX34" fmla="*/ 2244480 w 10948685"/>
              <a:gd name="connsiteY34" fmla="*/ 1419488 h 1419488"/>
              <a:gd name="connsiteX35" fmla="*/ 1450701 w 10948685"/>
              <a:gd name="connsiteY35" fmla="*/ 1419488 h 1419488"/>
              <a:gd name="connsiteX36" fmla="*/ 985382 w 10948685"/>
              <a:gd name="connsiteY36" fmla="*/ 1419488 h 1419488"/>
              <a:gd name="connsiteX37" fmla="*/ 0 w 10948685"/>
              <a:gd name="connsiteY37" fmla="*/ 1419488 h 1419488"/>
              <a:gd name="connsiteX38" fmla="*/ 0 w 10948685"/>
              <a:gd name="connsiteY38" fmla="*/ 988910 h 1419488"/>
              <a:gd name="connsiteX39" fmla="*/ 0 w 10948685"/>
              <a:gd name="connsiteY39" fmla="*/ 544137 h 1419488"/>
              <a:gd name="connsiteX40" fmla="*/ 0 w 10948685"/>
              <a:gd name="connsiteY40" fmla="*/ 0 h 141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948685" h="1419488" extrusionOk="0">
                <a:moveTo>
                  <a:pt x="0" y="0"/>
                </a:moveTo>
                <a:cubicBezTo>
                  <a:pt x="162914" y="-14256"/>
                  <a:pt x="179719" y="-6193"/>
                  <a:pt x="355832" y="0"/>
                </a:cubicBezTo>
                <a:cubicBezTo>
                  <a:pt x="531945" y="6193"/>
                  <a:pt x="990413" y="35426"/>
                  <a:pt x="1149612" y="0"/>
                </a:cubicBezTo>
                <a:cubicBezTo>
                  <a:pt x="1308811" y="-35426"/>
                  <a:pt x="1738307" y="11631"/>
                  <a:pt x="2052878" y="0"/>
                </a:cubicBezTo>
                <a:cubicBezTo>
                  <a:pt x="2367449" y="-11631"/>
                  <a:pt x="2414738" y="-33413"/>
                  <a:pt x="2737171" y="0"/>
                </a:cubicBezTo>
                <a:cubicBezTo>
                  <a:pt x="3059604" y="33413"/>
                  <a:pt x="2960915" y="-14928"/>
                  <a:pt x="3093004" y="0"/>
                </a:cubicBezTo>
                <a:cubicBezTo>
                  <a:pt x="3225093" y="14928"/>
                  <a:pt x="3666429" y="-13551"/>
                  <a:pt x="3886783" y="0"/>
                </a:cubicBezTo>
                <a:cubicBezTo>
                  <a:pt x="4107137" y="13551"/>
                  <a:pt x="4300529" y="-14536"/>
                  <a:pt x="4571076" y="0"/>
                </a:cubicBezTo>
                <a:cubicBezTo>
                  <a:pt x="4841623" y="14536"/>
                  <a:pt x="5192704" y="-26470"/>
                  <a:pt x="5474343" y="0"/>
                </a:cubicBezTo>
                <a:cubicBezTo>
                  <a:pt x="5755982" y="26470"/>
                  <a:pt x="5784495" y="-6513"/>
                  <a:pt x="5939662" y="0"/>
                </a:cubicBezTo>
                <a:cubicBezTo>
                  <a:pt x="6094829" y="6513"/>
                  <a:pt x="6186335" y="10319"/>
                  <a:pt x="6295494" y="0"/>
                </a:cubicBezTo>
                <a:cubicBezTo>
                  <a:pt x="6404653" y="-10319"/>
                  <a:pt x="6644769" y="524"/>
                  <a:pt x="6760813" y="0"/>
                </a:cubicBezTo>
                <a:cubicBezTo>
                  <a:pt x="6876857" y="-524"/>
                  <a:pt x="7055987" y="13196"/>
                  <a:pt x="7226132" y="0"/>
                </a:cubicBezTo>
                <a:cubicBezTo>
                  <a:pt x="7396277" y="-13196"/>
                  <a:pt x="7734870" y="-42900"/>
                  <a:pt x="8129399" y="0"/>
                </a:cubicBezTo>
                <a:cubicBezTo>
                  <a:pt x="8523928" y="42900"/>
                  <a:pt x="8563082" y="-27862"/>
                  <a:pt x="8813691" y="0"/>
                </a:cubicBezTo>
                <a:cubicBezTo>
                  <a:pt x="9064300" y="27862"/>
                  <a:pt x="9293377" y="26537"/>
                  <a:pt x="9607471" y="0"/>
                </a:cubicBezTo>
                <a:cubicBezTo>
                  <a:pt x="9921565" y="-26537"/>
                  <a:pt x="9893003" y="4382"/>
                  <a:pt x="10072790" y="0"/>
                </a:cubicBezTo>
                <a:cubicBezTo>
                  <a:pt x="10252577" y="-4382"/>
                  <a:pt x="10695092" y="-39188"/>
                  <a:pt x="10948685" y="0"/>
                </a:cubicBezTo>
                <a:cubicBezTo>
                  <a:pt x="10969006" y="191029"/>
                  <a:pt x="10967463" y="290510"/>
                  <a:pt x="10948685" y="430578"/>
                </a:cubicBezTo>
                <a:cubicBezTo>
                  <a:pt x="10929907" y="570646"/>
                  <a:pt x="10942809" y="683297"/>
                  <a:pt x="10948685" y="861156"/>
                </a:cubicBezTo>
                <a:cubicBezTo>
                  <a:pt x="10954561" y="1039015"/>
                  <a:pt x="10974787" y="1197698"/>
                  <a:pt x="10948685" y="1419488"/>
                </a:cubicBezTo>
                <a:cubicBezTo>
                  <a:pt x="10832033" y="1415785"/>
                  <a:pt x="10710880" y="1421481"/>
                  <a:pt x="10483366" y="1419488"/>
                </a:cubicBezTo>
                <a:cubicBezTo>
                  <a:pt x="10255852" y="1417495"/>
                  <a:pt x="9800934" y="1422556"/>
                  <a:pt x="9580099" y="1419488"/>
                </a:cubicBezTo>
                <a:cubicBezTo>
                  <a:pt x="9359264" y="1416420"/>
                  <a:pt x="9038004" y="1446730"/>
                  <a:pt x="8895807" y="1419488"/>
                </a:cubicBezTo>
                <a:cubicBezTo>
                  <a:pt x="8753610" y="1392246"/>
                  <a:pt x="8285890" y="1393114"/>
                  <a:pt x="8102027" y="1419488"/>
                </a:cubicBezTo>
                <a:cubicBezTo>
                  <a:pt x="7918164" y="1445862"/>
                  <a:pt x="7678571" y="1380159"/>
                  <a:pt x="7308247" y="1419488"/>
                </a:cubicBezTo>
                <a:cubicBezTo>
                  <a:pt x="6937923" y="1458817"/>
                  <a:pt x="7039898" y="1436195"/>
                  <a:pt x="6952415" y="1419488"/>
                </a:cubicBezTo>
                <a:cubicBezTo>
                  <a:pt x="6864932" y="1402781"/>
                  <a:pt x="6555026" y="1418233"/>
                  <a:pt x="6158635" y="1419488"/>
                </a:cubicBezTo>
                <a:cubicBezTo>
                  <a:pt x="5762244" y="1420743"/>
                  <a:pt x="5791441" y="1402567"/>
                  <a:pt x="5693316" y="1419488"/>
                </a:cubicBezTo>
                <a:cubicBezTo>
                  <a:pt x="5595191" y="1436409"/>
                  <a:pt x="5310989" y="1408083"/>
                  <a:pt x="5009023" y="1419488"/>
                </a:cubicBezTo>
                <a:cubicBezTo>
                  <a:pt x="4707057" y="1430893"/>
                  <a:pt x="4397431" y="1380208"/>
                  <a:pt x="4215244" y="1419488"/>
                </a:cubicBezTo>
                <a:cubicBezTo>
                  <a:pt x="4033057" y="1458768"/>
                  <a:pt x="3794085" y="1408030"/>
                  <a:pt x="3640438" y="1419488"/>
                </a:cubicBezTo>
                <a:cubicBezTo>
                  <a:pt x="3486791" y="1430946"/>
                  <a:pt x="3337563" y="1418122"/>
                  <a:pt x="3175119" y="1419488"/>
                </a:cubicBezTo>
                <a:cubicBezTo>
                  <a:pt x="3012675" y="1420854"/>
                  <a:pt x="2891854" y="1426333"/>
                  <a:pt x="2819286" y="1419488"/>
                </a:cubicBezTo>
                <a:cubicBezTo>
                  <a:pt x="2746718" y="1412643"/>
                  <a:pt x="2531770" y="1414589"/>
                  <a:pt x="2244480" y="1419488"/>
                </a:cubicBezTo>
                <a:cubicBezTo>
                  <a:pt x="1957190" y="1424387"/>
                  <a:pt x="1805661" y="1419233"/>
                  <a:pt x="1450701" y="1419488"/>
                </a:cubicBezTo>
                <a:cubicBezTo>
                  <a:pt x="1095741" y="1419743"/>
                  <a:pt x="1207148" y="1436160"/>
                  <a:pt x="985382" y="1419488"/>
                </a:cubicBezTo>
                <a:cubicBezTo>
                  <a:pt x="763616" y="1402816"/>
                  <a:pt x="219841" y="1404244"/>
                  <a:pt x="0" y="1419488"/>
                </a:cubicBezTo>
                <a:cubicBezTo>
                  <a:pt x="20180" y="1301736"/>
                  <a:pt x="16335" y="1115795"/>
                  <a:pt x="0" y="988910"/>
                </a:cubicBezTo>
                <a:cubicBezTo>
                  <a:pt x="-16335" y="862025"/>
                  <a:pt x="-15495" y="717587"/>
                  <a:pt x="0" y="544137"/>
                </a:cubicBezTo>
                <a:cubicBezTo>
                  <a:pt x="15495" y="370687"/>
                  <a:pt x="-2581" y="182222"/>
                  <a:pt x="0" y="0"/>
                </a:cubicBezTo>
                <a:close/>
              </a:path>
            </a:pathLst>
          </a:custGeom>
          <a:noFill/>
          <a:ln w="19050">
            <a:solidFill>
              <a:schemeClr val="accent6"/>
            </a:solidFill>
            <a:extLst>
              <a:ext uri="{C807C97D-BFC1-408E-A445-0C87EB9F89A2}">
                <ask:lineSketchStyleProps xmlns="" xmlns:ask="http://schemas.microsoft.com/office/drawing/2018/sketchyshapes" sd="156957978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DF769951-7ECD-F81F-EB1A-0B87C74DE590}"/>
              </a:ext>
            </a:extLst>
          </p:cNvPr>
          <p:cNvSpPr txBox="1"/>
          <p:nvPr/>
        </p:nvSpPr>
        <p:spPr>
          <a:xfrm>
            <a:off x="613510" y="5002285"/>
            <a:ext cx="3666664" cy="400110"/>
          </a:xfrm>
          <a:prstGeom prst="rect">
            <a:avLst/>
          </a:prstGeom>
          <a:noFill/>
        </p:spPr>
        <p:txBody>
          <a:bodyPr wrap="square" lIns="91440" tIns="45720" rIns="91440" bIns="45720" rtlCol="0" anchor="t">
            <a:spAutoFit/>
          </a:bodyPr>
          <a:lstStyle/>
          <a:p>
            <a:r>
              <a:rPr lang="ja-JP" altLang="en-US" sz="2000" b="1">
                <a:solidFill>
                  <a:schemeClr val="accent6">
                    <a:lumMod val="75000"/>
                  </a:schemeClr>
                </a:solidFill>
                <a:latin typeface="Meiryo UI"/>
                <a:ea typeface="Meiryo UI"/>
              </a:rPr>
              <a:t>Viz作成の方向性：</a:t>
            </a:r>
            <a:endParaRPr lang="ja-JP" altLang="en-US" sz="2000" b="1" dirty="0">
              <a:solidFill>
                <a:schemeClr val="accent6">
                  <a:lumMod val="75000"/>
                </a:schemeClr>
              </a:solidFill>
              <a:latin typeface="Meiryo UI"/>
              <a:ea typeface="Meiryo UI"/>
            </a:endParaRPr>
          </a:p>
        </p:txBody>
      </p:sp>
      <p:sp>
        <p:nvSpPr>
          <p:cNvPr id="19" name="テキスト ボックス 18">
            <a:extLst>
              <a:ext uri="{FF2B5EF4-FFF2-40B4-BE49-F238E27FC236}">
                <a16:creationId xmlns:a16="http://schemas.microsoft.com/office/drawing/2014/main" id="{FF76CFDC-113D-034B-C0CF-74065325DB9C}"/>
              </a:ext>
            </a:extLst>
          </p:cNvPr>
          <p:cNvSpPr txBox="1"/>
          <p:nvPr/>
        </p:nvSpPr>
        <p:spPr>
          <a:xfrm>
            <a:off x="613510" y="1406018"/>
            <a:ext cx="2421445" cy="400110"/>
          </a:xfrm>
          <a:prstGeom prst="rect">
            <a:avLst/>
          </a:prstGeom>
          <a:noFill/>
        </p:spPr>
        <p:txBody>
          <a:bodyPr wrap="square" lIns="91440" tIns="45720" rIns="91440" bIns="45720" rtlCol="0" anchor="t">
            <a:spAutoFit/>
          </a:bodyPr>
          <a:lstStyle/>
          <a:p>
            <a:r>
              <a:rPr lang="ja-JP" altLang="en-US" sz="2000" b="1">
                <a:solidFill>
                  <a:schemeClr val="accent6">
                    <a:lumMod val="75000"/>
                  </a:schemeClr>
                </a:solidFill>
                <a:latin typeface="Meiryo UI"/>
                <a:ea typeface="Meiryo UI"/>
              </a:rPr>
              <a:t>ターゲット：○○さん</a:t>
            </a:r>
            <a:endParaRPr lang="ja-JP" altLang="en-US" sz="2000" b="1" dirty="0">
              <a:solidFill>
                <a:schemeClr val="accent6">
                  <a:lumMod val="75000"/>
                </a:schemeClr>
              </a:solidFill>
              <a:latin typeface="Meiryo UI"/>
              <a:ea typeface="Meiryo UI"/>
            </a:endParaRPr>
          </a:p>
        </p:txBody>
      </p:sp>
      <p:sp>
        <p:nvSpPr>
          <p:cNvPr id="20" name="正方形/長方形 19">
            <a:extLst>
              <a:ext uri="{FF2B5EF4-FFF2-40B4-BE49-F238E27FC236}">
                <a16:creationId xmlns:a16="http://schemas.microsoft.com/office/drawing/2014/main" id="{349DCD67-B6A5-D7E8-727D-2027D36F50C3}"/>
              </a:ext>
            </a:extLst>
          </p:cNvPr>
          <p:cNvSpPr/>
          <p:nvPr/>
        </p:nvSpPr>
        <p:spPr>
          <a:xfrm>
            <a:off x="3191491" y="884402"/>
            <a:ext cx="8374612" cy="397292"/>
          </a:xfrm>
          <a:custGeom>
            <a:avLst/>
            <a:gdLst>
              <a:gd name="connsiteX0" fmla="*/ 0 w 8374612"/>
              <a:gd name="connsiteY0" fmla="*/ 0 h 397292"/>
              <a:gd name="connsiteX1" fmla="*/ 446646 w 8374612"/>
              <a:gd name="connsiteY1" fmla="*/ 0 h 397292"/>
              <a:gd name="connsiteX2" fmla="*/ 1228276 w 8374612"/>
              <a:gd name="connsiteY2" fmla="*/ 0 h 397292"/>
              <a:gd name="connsiteX3" fmla="*/ 2093653 w 8374612"/>
              <a:gd name="connsiteY3" fmla="*/ 0 h 397292"/>
              <a:gd name="connsiteX4" fmla="*/ 2791537 w 8374612"/>
              <a:gd name="connsiteY4" fmla="*/ 0 h 397292"/>
              <a:gd name="connsiteX5" fmla="*/ 3238183 w 8374612"/>
              <a:gd name="connsiteY5" fmla="*/ 0 h 397292"/>
              <a:gd name="connsiteX6" fmla="*/ 4019814 w 8374612"/>
              <a:gd name="connsiteY6" fmla="*/ 0 h 397292"/>
              <a:gd name="connsiteX7" fmla="*/ 4717698 w 8374612"/>
              <a:gd name="connsiteY7" fmla="*/ 0 h 397292"/>
              <a:gd name="connsiteX8" fmla="*/ 5583075 w 8374612"/>
              <a:gd name="connsiteY8" fmla="*/ 0 h 397292"/>
              <a:gd name="connsiteX9" fmla="*/ 6113467 w 8374612"/>
              <a:gd name="connsiteY9" fmla="*/ 0 h 397292"/>
              <a:gd name="connsiteX10" fmla="*/ 6560113 w 8374612"/>
              <a:gd name="connsiteY10" fmla="*/ 0 h 397292"/>
              <a:gd name="connsiteX11" fmla="*/ 7090505 w 8374612"/>
              <a:gd name="connsiteY11" fmla="*/ 0 h 397292"/>
              <a:gd name="connsiteX12" fmla="*/ 7620897 w 8374612"/>
              <a:gd name="connsiteY12" fmla="*/ 0 h 397292"/>
              <a:gd name="connsiteX13" fmla="*/ 8374612 w 8374612"/>
              <a:gd name="connsiteY13" fmla="*/ 0 h 397292"/>
              <a:gd name="connsiteX14" fmla="*/ 8374612 w 8374612"/>
              <a:gd name="connsiteY14" fmla="*/ 397292 h 397292"/>
              <a:gd name="connsiteX15" fmla="*/ 7760474 w 8374612"/>
              <a:gd name="connsiteY15" fmla="*/ 397292 h 397292"/>
              <a:gd name="connsiteX16" fmla="*/ 7313828 w 8374612"/>
              <a:gd name="connsiteY16" fmla="*/ 397292 h 397292"/>
              <a:gd name="connsiteX17" fmla="*/ 6699690 w 8374612"/>
              <a:gd name="connsiteY17" fmla="*/ 397292 h 397292"/>
              <a:gd name="connsiteX18" fmla="*/ 5918059 w 8374612"/>
              <a:gd name="connsiteY18" fmla="*/ 397292 h 397292"/>
              <a:gd name="connsiteX19" fmla="*/ 5052683 w 8374612"/>
              <a:gd name="connsiteY19" fmla="*/ 397292 h 397292"/>
              <a:gd name="connsiteX20" fmla="*/ 4606037 w 8374612"/>
              <a:gd name="connsiteY20" fmla="*/ 397292 h 397292"/>
              <a:gd name="connsiteX21" fmla="*/ 3824406 w 8374612"/>
              <a:gd name="connsiteY21" fmla="*/ 397292 h 397292"/>
              <a:gd name="connsiteX22" fmla="*/ 2959030 w 8374612"/>
              <a:gd name="connsiteY22" fmla="*/ 397292 h 397292"/>
              <a:gd name="connsiteX23" fmla="*/ 2261145 w 8374612"/>
              <a:gd name="connsiteY23" fmla="*/ 397292 h 397292"/>
              <a:gd name="connsiteX24" fmla="*/ 1479515 w 8374612"/>
              <a:gd name="connsiteY24" fmla="*/ 397292 h 397292"/>
              <a:gd name="connsiteX25" fmla="*/ 697884 w 8374612"/>
              <a:gd name="connsiteY25" fmla="*/ 397292 h 397292"/>
              <a:gd name="connsiteX26" fmla="*/ 0 w 8374612"/>
              <a:gd name="connsiteY26" fmla="*/ 397292 h 397292"/>
              <a:gd name="connsiteX27" fmla="*/ 0 w 8374612"/>
              <a:gd name="connsiteY27" fmla="*/ 0 h 39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74612" h="397292" extrusionOk="0">
                <a:moveTo>
                  <a:pt x="0" y="0"/>
                </a:moveTo>
                <a:cubicBezTo>
                  <a:pt x="216665" y="14052"/>
                  <a:pt x="315633" y="17534"/>
                  <a:pt x="446646" y="0"/>
                </a:cubicBezTo>
                <a:cubicBezTo>
                  <a:pt x="577659" y="-17534"/>
                  <a:pt x="997772" y="20145"/>
                  <a:pt x="1228276" y="0"/>
                </a:cubicBezTo>
                <a:cubicBezTo>
                  <a:pt x="1458780" y="-20145"/>
                  <a:pt x="1866939" y="-3302"/>
                  <a:pt x="2093653" y="0"/>
                </a:cubicBezTo>
                <a:cubicBezTo>
                  <a:pt x="2320367" y="3302"/>
                  <a:pt x="2488868" y="-2760"/>
                  <a:pt x="2791537" y="0"/>
                </a:cubicBezTo>
                <a:cubicBezTo>
                  <a:pt x="3094206" y="2760"/>
                  <a:pt x="3137549" y="-17777"/>
                  <a:pt x="3238183" y="0"/>
                </a:cubicBezTo>
                <a:cubicBezTo>
                  <a:pt x="3338817" y="17777"/>
                  <a:pt x="3745360" y="26858"/>
                  <a:pt x="4019814" y="0"/>
                </a:cubicBezTo>
                <a:cubicBezTo>
                  <a:pt x="4294268" y="-26858"/>
                  <a:pt x="4475632" y="1988"/>
                  <a:pt x="4717698" y="0"/>
                </a:cubicBezTo>
                <a:cubicBezTo>
                  <a:pt x="4959764" y="-1988"/>
                  <a:pt x="5233914" y="-38164"/>
                  <a:pt x="5583075" y="0"/>
                </a:cubicBezTo>
                <a:cubicBezTo>
                  <a:pt x="5932236" y="38164"/>
                  <a:pt x="6000017" y="18861"/>
                  <a:pt x="6113467" y="0"/>
                </a:cubicBezTo>
                <a:cubicBezTo>
                  <a:pt x="6226917" y="-18861"/>
                  <a:pt x="6374699" y="-14115"/>
                  <a:pt x="6560113" y="0"/>
                </a:cubicBezTo>
                <a:cubicBezTo>
                  <a:pt x="6745527" y="14115"/>
                  <a:pt x="6978296" y="-4021"/>
                  <a:pt x="7090505" y="0"/>
                </a:cubicBezTo>
                <a:cubicBezTo>
                  <a:pt x="7202714" y="4021"/>
                  <a:pt x="7412935" y="8585"/>
                  <a:pt x="7620897" y="0"/>
                </a:cubicBezTo>
                <a:cubicBezTo>
                  <a:pt x="7828859" y="-8585"/>
                  <a:pt x="8009229" y="1597"/>
                  <a:pt x="8374612" y="0"/>
                </a:cubicBezTo>
                <a:cubicBezTo>
                  <a:pt x="8388631" y="154535"/>
                  <a:pt x="8363794" y="246973"/>
                  <a:pt x="8374612" y="397292"/>
                </a:cubicBezTo>
                <a:cubicBezTo>
                  <a:pt x="8219887" y="371376"/>
                  <a:pt x="7981851" y="397847"/>
                  <a:pt x="7760474" y="397292"/>
                </a:cubicBezTo>
                <a:cubicBezTo>
                  <a:pt x="7539097" y="396737"/>
                  <a:pt x="7519258" y="409043"/>
                  <a:pt x="7313828" y="397292"/>
                </a:cubicBezTo>
                <a:cubicBezTo>
                  <a:pt x="7108398" y="385541"/>
                  <a:pt x="6979572" y="403774"/>
                  <a:pt x="6699690" y="397292"/>
                </a:cubicBezTo>
                <a:cubicBezTo>
                  <a:pt x="6419808" y="390810"/>
                  <a:pt x="6201207" y="407694"/>
                  <a:pt x="5918059" y="397292"/>
                </a:cubicBezTo>
                <a:cubicBezTo>
                  <a:pt x="5634911" y="386890"/>
                  <a:pt x="5478497" y="388406"/>
                  <a:pt x="5052683" y="397292"/>
                </a:cubicBezTo>
                <a:cubicBezTo>
                  <a:pt x="4626869" y="406178"/>
                  <a:pt x="4729739" y="390678"/>
                  <a:pt x="4606037" y="397292"/>
                </a:cubicBezTo>
                <a:cubicBezTo>
                  <a:pt x="4482335" y="403906"/>
                  <a:pt x="4155404" y="360222"/>
                  <a:pt x="3824406" y="397292"/>
                </a:cubicBezTo>
                <a:cubicBezTo>
                  <a:pt x="3493408" y="434362"/>
                  <a:pt x="3171232" y="378613"/>
                  <a:pt x="2959030" y="397292"/>
                </a:cubicBezTo>
                <a:cubicBezTo>
                  <a:pt x="2746828" y="415971"/>
                  <a:pt x="2511608" y="401369"/>
                  <a:pt x="2261145" y="397292"/>
                </a:cubicBezTo>
                <a:cubicBezTo>
                  <a:pt x="2010683" y="393215"/>
                  <a:pt x="1755448" y="382186"/>
                  <a:pt x="1479515" y="397292"/>
                </a:cubicBezTo>
                <a:cubicBezTo>
                  <a:pt x="1203582" y="412399"/>
                  <a:pt x="915066" y="373394"/>
                  <a:pt x="697884" y="397292"/>
                </a:cubicBezTo>
                <a:cubicBezTo>
                  <a:pt x="480702" y="421190"/>
                  <a:pt x="259053" y="393837"/>
                  <a:pt x="0" y="397292"/>
                </a:cubicBezTo>
                <a:cubicBezTo>
                  <a:pt x="-10841" y="232650"/>
                  <a:pt x="-2477" y="160677"/>
                  <a:pt x="0" y="0"/>
                </a:cubicBezTo>
                <a:close/>
              </a:path>
            </a:pathLst>
          </a:custGeom>
          <a:noFill/>
          <a:ln w="19050">
            <a:solidFill>
              <a:schemeClr val="accent6"/>
            </a:solidFill>
            <a:extLst>
              <a:ext uri="{C807C97D-BFC1-408E-A445-0C87EB9F89A2}">
                <ask:lineSketchStyleProps xmlns="" xmlns:ask="http://schemas.microsoft.com/office/drawing/2018/sketchyshapes" sd="156957978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C96A2D6B-63FE-1B69-2E47-7721FD9BE977}"/>
              </a:ext>
            </a:extLst>
          </p:cNvPr>
          <p:cNvSpPr txBox="1"/>
          <p:nvPr/>
        </p:nvSpPr>
        <p:spPr>
          <a:xfrm>
            <a:off x="3187583" y="885627"/>
            <a:ext cx="8378054" cy="400110"/>
          </a:xfrm>
          <a:prstGeom prst="rect">
            <a:avLst/>
          </a:prstGeom>
          <a:noFill/>
        </p:spPr>
        <p:txBody>
          <a:bodyPr wrap="square" lIns="91440" tIns="45720" rIns="91440" bIns="45720" rtlCol="0" anchor="t">
            <a:spAutoFit/>
          </a:bodyPr>
          <a:lstStyle/>
          <a:p>
            <a:r>
              <a:rPr lang="ja-JP" altLang="en-US" sz="2000" b="1">
                <a:solidFill>
                  <a:schemeClr val="accent6">
                    <a:lumMod val="75000"/>
                  </a:schemeClr>
                </a:solidFill>
                <a:latin typeface="Meiryo UI"/>
                <a:ea typeface="Meiryo UI"/>
              </a:rPr>
              <a:t>メンバー：○○、○○、○○、○○、○○、</a:t>
            </a:r>
            <a:endParaRPr lang="ja-JP" altLang="en-US" sz="2000" b="1" dirty="0">
              <a:solidFill>
                <a:schemeClr val="accent6">
                  <a:lumMod val="75000"/>
                </a:schemeClr>
              </a:solidFill>
              <a:latin typeface="Meiryo UI"/>
              <a:ea typeface="Meiryo UI"/>
            </a:endParaRPr>
          </a:p>
        </p:txBody>
      </p:sp>
      <p:sp>
        <p:nvSpPr>
          <p:cNvPr id="22" name="正方形/長方形 21">
            <a:extLst>
              <a:ext uri="{FF2B5EF4-FFF2-40B4-BE49-F238E27FC236}">
                <a16:creationId xmlns:a16="http://schemas.microsoft.com/office/drawing/2014/main" id="{17C1A44A-2FC1-D3D2-A170-279F2235ED57}"/>
              </a:ext>
            </a:extLst>
          </p:cNvPr>
          <p:cNvSpPr/>
          <p:nvPr/>
        </p:nvSpPr>
        <p:spPr>
          <a:xfrm>
            <a:off x="617418" y="1404792"/>
            <a:ext cx="2418003" cy="397292"/>
          </a:xfrm>
          <a:custGeom>
            <a:avLst/>
            <a:gdLst>
              <a:gd name="connsiteX0" fmla="*/ 0 w 2418003"/>
              <a:gd name="connsiteY0" fmla="*/ 0 h 397292"/>
              <a:gd name="connsiteX1" fmla="*/ 531961 w 2418003"/>
              <a:gd name="connsiteY1" fmla="*/ 0 h 397292"/>
              <a:gd name="connsiteX2" fmla="*/ 1160641 w 2418003"/>
              <a:gd name="connsiteY2" fmla="*/ 0 h 397292"/>
              <a:gd name="connsiteX3" fmla="*/ 1813502 w 2418003"/>
              <a:gd name="connsiteY3" fmla="*/ 0 h 397292"/>
              <a:gd name="connsiteX4" fmla="*/ 2418003 w 2418003"/>
              <a:gd name="connsiteY4" fmla="*/ 0 h 397292"/>
              <a:gd name="connsiteX5" fmla="*/ 2418003 w 2418003"/>
              <a:gd name="connsiteY5" fmla="*/ 397292 h 397292"/>
              <a:gd name="connsiteX6" fmla="*/ 1765142 w 2418003"/>
              <a:gd name="connsiteY6" fmla="*/ 397292 h 397292"/>
              <a:gd name="connsiteX7" fmla="*/ 1184821 w 2418003"/>
              <a:gd name="connsiteY7" fmla="*/ 397292 h 397292"/>
              <a:gd name="connsiteX8" fmla="*/ 556141 w 2418003"/>
              <a:gd name="connsiteY8" fmla="*/ 397292 h 397292"/>
              <a:gd name="connsiteX9" fmla="*/ 0 w 2418003"/>
              <a:gd name="connsiteY9" fmla="*/ 397292 h 397292"/>
              <a:gd name="connsiteX10" fmla="*/ 0 w 2418003"/>
              <a:gd name="connsiteY10" fmla="*/ 0 h 39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18003" h="397292" extrusionOk="0">
                <a:moveTo>
                  <a:pt x="0" y="0"/>
                </a:moveTo>
                <a:cubicBezTo>
                  <a:pt x="116356" y="-18901"/>
                  <a:pt x="286285" y="-14919"/>
                  <a:pt x="531961" y="0"/>
                </a:cubicBezTo>
                <a:cubicBezTo>
                  <a:pt x="777637" y="14919"/>
                  <a:pt x="970237" y="-20383"/>
                  <a:pt x="1160641" y="0"/>
                </a:cubicBezTo>
                <a:cubicBezTo>
                  <a:pt x="1351045" y="20383"/>
                  <a:pt x="1585701" y="-11123"/>
                  <a:pt x="1813502" y="0"/>
                </a:cubicBezTo>
                <a:cubicBezTo>
                  <a:pt x="2041303" y="11123"/>
                  <a:pt x="2206808" y="25164"/>
                  <a:pt x="2418003" y="0"/>
                </a:cubicBezTo>
                <a:cubicBezTo>
                  <a:pt x="2418370" y="115454"/>
                  <a:pt x="2422801" y="251433"/>
                  <a:pt x="2418003" y="397292"/>
                </a:cubicBezTo>
                <a:cubicBezTo>
                  <a:pt x="2105114" y="382500"/>
                  <a:pt x="1911720" y="376128"/>
                  <a:pt x="1765142" y="397292"/>
                </a:cubicBezTo>
                <a:cubicBezTo>
                  <a:pt x="1618564" y="418456"/>
                  <a:pt x="1449825" y="394536"/>
                  <a:pt x="1184821" y="397292"/>
                </a:cubicBezTo>
                <a:cubicBezTo>
                  <a:pt x="919817" y="400048"/>
                  <a:pt x="842666" y="426248"/>
                  <a:pt x="556141" y="397292"/>
                </a:cubicBezTo>
                <a:cubicBezTo>
                  <a:pt x="269616" y="368336"/>
                  <a:pt x="238152" y="415746"/>
                  <a:pt x="0" y="397292"/>
                </a:cubicBezTo>
                <a:cubicBezTo>
                  <a:pt x="8558" y="255633"/>
                  <a:pt x="15502" y="94230"/>
                  <a:pt x="0" y="0"/>
                </a:cubicBezTo>
                <a:close/>
              </a:path>
            </a:pathLst>
          </a:custGeom>
          <a:noFill/>
          <a:ln w="19050">
            <a:solidFill>
              <a:schemeClr val="accent6"/>
            </a:solidFill>
            <a:extLst>
              <a:ext uri="{C807C97D-BFC1-408E-A445-0C87EB9F89A2}">
                <ask:lineSketchStyleProps xmlns="" xmlns:ask="http://schemas.microsoft.com/office/drawing/2018/sketchyshapes" sd="156957978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23DAD43A-158C-5963-3019-B513E748BEC3}"/>
              </a:ext>
            </a:extLst>
          </p:cNvPr>
          <p:cNvSpPr txBox="1"/>
          <p:nvPr/>
        </p:nvSpPr>
        <p:spPr>
          <a:xfrm>
            <a:off x="613509" y="3859548"/>
            <a:ext cx="10952127" cy="1015663"/>
          </a:xfrm>
          <a:prstGeom prst="rect">
            <a:avLst/>
          </a:prstGeom>
          <a:noFill/>
        </p:spPr>
        <p:txBody>
          <a:bodyPr wrap="square" lIns="91440" tIns="45720" rIns="91440" bIns="45720" rtlCol="0" anchor="t">
            <a:spAutoFit/>
          </a:bodyPr>
          <a:lstStyle/>
          <a:p>
            <a:pPr marL="342900" indent="-342900">
              <a:buFont typeface="Arial"/>
              <a:buChar char="•"/>
            </a:pPr>
            <a:r>
              <a:rPr lang="ja-JP" altLang="en-US" sz="2000" b="1" dirty="0">
                <a:solidFill>
                  <a:schemeClr val="accent6">
                    <a:lumMod val="75000"/>
                  </a:schemeClr>
                </a:solidFill>
                <a:latin typeface="Meiryo UI"/>
                <a:ea typeface="Meiryo UI"/>
              </a:rPr>
              <a:t>テキスト</a:t>
            </a:r>
            <a:r>
              <a:rPr lang="ja-JP" sz="2000" b="1" dirty="0">
                <a:solidFill>
                  <a:schemeClr val="accent6">
                    <a:lumMod val="75000"/>
                  </a:schemeClr>
                </a:solidFill>
                <a:latin typeface="Meiryo UI"/>
                <a:ea typeface="Meiryo UI"/>
              </a:rPr>
              <a:t>テキスト</a:t>
            </a:r>
            <a:r>
              <a:rPr lang="ja-JP" altLang="en-US" sz="2000" b="1" dirty="0">
                <a:solidFill>
                  <a:schemeClr val="accent6">
                    <a:lumMod val="75000"/>
                  </a:schemeClr>
                </a:solidFill>
                <a:latin typeface="Meiryo UI"/>
                <a:ea typeface="Meiryo UI"/>
              </a:rPr>
              <a:t>テキスト・・・</a:t>
            </a:r>
          </a:p>
          <a:p>
            <a:pPr marL="342900" indent="-342900">
              <a:buFont typeface="Arial"/>
              <a:buChar char="•"/>
            </a:pPr>
            <a:r>
              <a:rPr lang="ja-JP" sz="2000" b="1" dirty="0">
                <a:solidFill>
                  <a:schemeClr val="accent6">
                    <a:lumMod val="75000"/>
                  </a:schemeClr>
                </a:solidFill>
                <a:latin typeface="Meiryo UI"/>
                <a:ea typeface="Meiryo UI"/>
              </a:rPr>
              <a:t>テキストテキストテキスト・・・</a:t>
            </a:r>
            <a:endParaRPr lang="ja-JP" altLang="en-US" sz="2000" b="1" dirty="0">
              <a:solidFill>
                <a:schemeClr val="accent6">
                  <a:lumMod val="75000"/>
                </a:schemeClr>
              </a:solidFill>
              <a:latin typeface="Meiryo UI"/>
              <a:ea typeface="Meiryo UI"/>
            </a:endParaRPr>
          </a:p>
          <a:p>
            <a:pPr marL="342900" indent="-342900">
              <a:buFont typeface="Arial"/>
              <a:buChar char="•"/>
            </a:pPr>
            <a:r>
              <a:rPr lang="ja-JP" sz="2000" b="1" dirty="0">
                <a:solidFill>
                  <a:schemeClr val="accent6">
                    <a:lumMod val="75000"/>
                  </a:schemeClr>
                </a:solidFill>
                <a:latin typeface="Meiryo UI"/>
                <a:ea typeface="Meiryo UI"/>
              </a:rPr>
              <a:t>テキストテキストテキスト・・・</a:t>
            </a:r>
            <a:endParaRPr lang="ja-JP" altLang="en-US" sz="2000" b="1" dirty="0">
              <a:solidFill>
                <a:schemeClr val="accent6">
                  <a:lumMod val="75000"/>
                </a:schemeClr>
              </a:solidFill>
              <a:latin typeface="Meiryo UI"/>
              <a:ea typeface="Meiryo UI"/>
            </a:endParaRPr>
          </a:p>
        </p:txBody>
      </p:sp>
      <p:sp>
        <p:nvSpPr>
          <p:cNvPr id="24" name="テキスト ボックス 23">
            <a:extLst>
              <a:ext uri="{FF2B5EF4-FFF2-40B4-BE49-F238E27FC236}">
                <a16:creationId xmlns:a16="http://schemas.microsoft.com/office/drawing/2014/main" id="{23DAD43A-158C-5963-3019-B513E748BEC3}"/>
              </a:ext>
            </a:extLst>
          </p:cNvPr>
          <p:cNvSpPr txBox="1"/>
          <p:nvPr/>
        </p:nvSpPr>
        <p:spPr>
          <a:xfrm>
            <a:off x="619934" y="5385783"/>
            <a:ext cx="10952127" cy="1015663"/>
          </a:xfrm>
          <a:prstGeom prst="rect">
            <a:avLst/>
          </a:prstGeom>
          <a:noFill/>
        </p:spPr>
        <p:txBody>
          <a:bodyPr wrap="square" lIns="91440" tIns="45720" rIns="91440" bIns="45720" rtlCol="0" anchor="t">
            <a:spAutoFit/>
          </a:bodyPr>
          <a:lstStyle/>
          <a:p>
            <a:pPr marL="342900" indent="-342900">
              <a:buFont typeface="Arial"/>
              <a:buChar char="•"/>
            </a:pPr>
            <a:r>
              <a:rPr lang="ja-JP" altLang="en-US" sz="2000" b="1" dirty="0">
                <a:solidFill>
                  <a:schemeClr val="accent6">
                    <a:lumMod val="75000"/>
                  </a:schemeClr>
                </a:solidFill>
                <a:latin typeface="Meiryo UI"/>
                <a:ea typeface="Meiryo UI"/>
              </a:rPr>
              <a:t>テキスト</a:t>
            </a:r>
            <a:r>
              <a:rPr lang="ja-JP" sz="2000" b="1" dirty="0">
                <a:solidFill>
                  <a:schemeClr val="accent6">
                    <a:lumMod val="75000"/>
                  </a:schemeClr>
                </a:solidFill>
                <a:latin typeface="Meiryo UI"/>
                <a:ea typeface="Meiryo UI"/>
              </a:rPr>
              <a:t>テキスト</a:t>
            </a:r>
            <a:r>
              <a:rPr lang="ja-JP" altLang="en-US" sz="2000" b="1" dirty="0">
                <a:solidFill>
                  <a:schemeClr val="accent6">
                    <a:lumMod val="75000"/>
                  </a:schemeClr>
                </a:solidFill>
                <a:latin typeface="Meiryo UI"/>
                <a:ea typeface="Meiryo UI"/>
              </a:rPr>
              <a:t>テキスト・・・</a:t>
            </a:r>
          </a:p>
          <a:p>
            <a:pPr marL="342900" indent="-342900">
              <a:buFont typeface="Arial"/>
              <a:buChar char="•"/>
            </a:pPr>
            <a:r>
              <a:rPr lang="ja-JP" sz="2000" b="1" dirty="0">
                <a:solidFill>
                  <a:schemeClr val="accent6">
                    <a:lumMod val="75000"/>
                  </a:schemeClr>
                </a:solidFill>
                <a:latin typeface="Meiryo UI"/>
                <a:ea typeface="Meiryo UI"/>
              </a:rPr>
              <a:t>テキストテキストテキスト・・・</a:t>
            </a:r>
            <a:endParaRPr lang="ja-JP" altLang="en-US" sz="2000" b="1" dirty="0">
              <a:solidFill>
                <a:schemeClr val="accent6">
                  <a:lumMod val="75000"/>
                </a:schemeClr>
              </a:solidFill>
              <a:latin typeface="Meiryo UI"/>
              <a:ea typeface="Meiryo UI"/>
            </a:endParaRPr>
          </a:p>
          <a:p>
            <a:pPr marL="342900" indent="-342900">
              <a:buFont typeface="Arial"/>
              <a:buChar char="•"/>
            </a:pPr>
            <a:r>
              <a:rPr lang="ja-JP" sz="2000" b="1" dirty="0">
                <a:solidFill>
                  <a:schemeClr val="accent6">
                    <a:lumMod val="75000"/>
                  </a:schemeClr>
                </a:solidFill>
                <a:latin typeface="Meiryo UI"/>
                <a:ea typeface="Meiryo UI"/>
              </a:rPr>
              <a:t>テキストテキストテキスト・・・</a:t>
            </a:r>
            <a:endParaRPr lang="ja-JP" altLang="en-US" sz="2000" b="1" dirty="0">
              <a:solidFill>
                <a:schemeClr val="accent6">
                  <a:lumMod val="75000"/>
                </a:schemeClr>
              </a:solidFill>
              <a:latin typeface="Meiryo UI"/>
              <a:ea typeface="Meiryo UI"/>
            </a:endParaRPr>
          </a:p>
        </p:txBody>
      </p:sp>
    </p:spTree>
    <p:extLst>
      <p:ext uri="{BB962C8B-B14F-4D97-AF65-F5344CB8AC3E}">
        <p14:creationId xmlns:p14="http://schemas.microsoft.com/office/powerpoint/2010/main" val="3962365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73447-5678-9049-EB45-62B7F8B58FB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0E6EAFE-25DD-89EE-8842-7B16BDD6A8A0}"/>
              </a:ext>
            </a:extLst>
          </p:cNvPr>
          <p:cNvSpPr>
            <a:spLocks noGrp="1"/>
          </p:cNvSpPr>
          <p:nvPr>
            <p:ph type="title"/>
          </p:nvPr>
        </p:nvSpPr>
        <p:spPr/>
        <p:txBody>
          <a:bodyPr/>
          <a:lstStyle/>
          <a:p>
            <a:r>
              <a:rPr lang="en-US" altLang="ja-JP" dirty="0"/>
              <a:t>Appendix</a:t>
            </a:r>
            <a:endParaRPr kumimoji="1" lang="ja-JP" altLang="en-US" dirty="0"/>
          </a:p>
        </p:txBody>
      </p:sp>
    </p:spTree>
    <p:extLst>
      <p:ext uri="{BB962C8B-B14F-4D97-AF65-F5344CB8AC3E}">
        <p14:creationId xmlns:p14="http://schemas.microsoft.com/office/powerpoint/2010/main" val="29791251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コムホイール">
      <a:dk1>
        <a:sysClr val="windowText" lastClr="000000"/>
      </a:dk1>
      <a:lt1>
        <a:sysClr val="window" lastClr="FFFFFF"/>
      </a:lt1>
      <a:dk2>
        <a:srgbClr val="44546A"/>
      </a:dk2>
      <a:lt2>
        <a:srgbClr val="E7E6E6"/>
      </a:lt2>
      <a:accent1>
        <a:srgbClr val="BF0436"/>
      </a:accent1>
      <a:accent2>
        <a:srgbClr val="034C8C"/>
      </a:accent2>
      <a:accent3>
        <a:srgbClr val="034C8C"/>
      </a:accent3>
      <a:accent4>
        <a:srgbClr val="FFC000"/>
      </a:accent4>
      <a:accent5>
        <a:srgbClr val="03788C"/>
      </a:accent5>
      <a:accent6>
        <a:srgbClr val="038C74"/>
      </a:accent6>
      <a:hlink>
        <a:srgbClr val="0563C1"/>
      </a:hlink>
      <a:folHlink>
        <a:srgbClr val="954F72"/>
      </a:folHlink>
    </a:clrScheme>
    <a:fontScheme name="Segoeメイリオ">
      <a:majorFont>
        <a:latin typeface="Segoe UI"/>
        <a:ea typeface="メイリオ"/>
        <a:cs typeface=""/>
      </a:majorFont>
      <a:minorFont>
        <a:latin typeface="Segoe UI"/>
        <a:ea typeface="メイリオ"/>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TotalTime>
  <Words>1305</Words>
  <Application>Microsoft Office PowerPoint</Application>
  <PresentationFormat>ワイド画面</PresentationFormat>
  <Paragraphs>113</Paragraphs>
  <Slides>8</Slides>
  <Notes>5</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8</vt:i4>
      </vt:variant>
    </vt:vector>
  </HeadingPairs>
  <TitlesOfParts>
    <vt:vector size="16" baseType="lpstr">
      <vt:lpstr>Meiryo UI</vt:lpstr>
      <vt:lpstr>メイリオ</vt:lpstr>
      <vt:lpstr>游ゴシック</vt:lpstr>
      <vt:lpstr>Arial</vt:lpstr>
      <vt:lpstr>Courier New</vt:lpstr>
      <vt:lpstr>Segoe UI</vt:lpstr>
      <vt:lpstr>Wingdings</vt:lpstr>
      <vt:lpstr>Office テーマ</vt:lpstr>
      <vt:lpstr>Today's Program</vt:lpstr>
      <vt:lpstr>Today's Mission</vt:lpstr>
      <vt:lpstr>“Smarter” dashboards for…</vt:lpstr>
      <vt:lpstr>“Smarter” dashboards for…</vt:lpstr>
      <vt:lpstr>“Smarter” dashboards for…</vt:lpstr>
      <vt:lpstr>Rule</vt:lpstr>
      <vt:lpstr>Work Sheet</vt:lpstr>
      <vt:lpstr>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悠 船越</dc:creator>
  <cp:lastModifiedBy>小幡　祥也</cp:lastModifiedBy>
  <cp:revision>519</cp:revision>
  <dcterms:created xsi:type="dcterms:W3CDTF">2025-01-19T11:25:35Z</dcterms:created>
  <dcterms:modified xsi:type="dcterms:W3CDTF">2025-02-07T04:14:04Z</dcterms:modified>
</cp:coreProperties>
</file>